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مّ شَ مُ مِنِشِ فِنّ عِ. فِنّ نَن مِنِشِ شّمّ 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مّ شَ مُ دَاشِ فِنّ شَ قٍ رَ. فِنّ نَن دَاشِ شّمّ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نَن عَ تٌشِ فِنّ لَنمَ عَ شَ عَ شُنيِ مَكٌتٌ مَلٍكّيٍ شَ قٍ رَ. عَ شُنيِ مَكٌتٌقٍ قِندِشِ تْنشُمَ نَن نَ عَ عَ نَ شّمّ شَ يَامَرِ نَن بُ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مَرِفِ شَ قٍ كُي، فِنّ هَيِ نَ شّمّ مَ، شّمّ قَن هَيِ نَ فِ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فِنّ مِنِشِ شّمّ عِ كِ نَشّ، شّمّ قَن بَرِ مَ فِنّ نَن سَابُي رَ. نَ بِرِن كٍلِشِ عَلَ نَ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نَ كِيتِ سَ وٌ يّتّ رَ. عَ دَشَ فِنّ شَ سَلِ عَ شُنيِ مُ مَكٌتٌ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دَا كِ يّتّ يَتِ عَ مَسٍنشِ وٌ بّ عَ شّمّ شُنسّشّ نَ كُيَ عَ قِندِشِ يَافِ نَن نَ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فِنّ تَن شُنسّشّ نَ كُيَ، نَ قِندِشِ عَ بّ نْرّ نَن نَ. شُنسّشّ كُيٍ قِشِ فِنّ مَ عَ شُنيِ مَكٌتٌسٍ نَ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مِشِ ندٍ وَ مَ نَ قٍ مَتَندِقٍ، عَ شَ عَ كٌلٌن مُشُ نُن عَلَ شَ دَنشَنِيَتْي حَمَيٍ بِرَ مَ نَ سّرِيّ نَن قْ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قٍ ندٍ نَ نَ وٌ نَشَن نَبَمَ وٌ شَ مَلَنيِيٍ كُي، ﭑ مُ نْمَ نَشَن مَتْشْدٍ. نَ ندٍ بَمَ وٌ شَ قٍ قَنيِ نَن نَ، عَ قِندِ قٍ حَاشِ رَ وٌ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تْييٍ شَ مَلَنيِ رَبَ 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قْلّ، ﭑ بَرَ عَ مّ عَ وٌ مُ لَنمَ وٌ بٌرٍ مَ وٌ وٌ مَلَنمَ تّمُي نَشّ. ﭑ لَشِ عَ رَ نْندِ ندٍ نَ نَ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لَنتَرٍيَ نَ مِنِ وٌ تَفِ، نَ نْمَ نّ عَ مَسٍندٍ نْندِ نَ نَشٍيٍ بّ وٌ 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نَ وٌ مَلَن، وٌ نَشَن دٌنمَ عَ مُ قِندِشِ مَرِفِ شَ سّرّشّ تْنشُمَ شَ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رِ مَ ندٍيٍ عٍ دّفٍمَ عٍ بٌورٍيٍ شَنبِ. دٌنسٍ نُن مِنسٍ لُمَ ندٍيٍ يِ رَ، كْنْ عٍ بٌورٍيٍ تَن لُمَ كَامّ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بَنشِيٍ مُ نَ وٌ يِ رَ وٌ وٌ دّفٍمَ عَ نُن وٌ وٌ مِنمَ دّننَشّ؟ مُنقٍ رَ وٌ يٌمَ عَلَ شَ دَنشَنِيَتْي حَمَ مَ، وٌ قَ سٍتَرٍيٍ رَيَافِ؟ ﭑ شَ مُنسٍ قَلَ وٌ بّ؟ ﭑ شَ وٌ مَتْشْ؟ ﭑ مُ وٌ مَتْشْمَ نَ شَ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رِفِ نَشَن مَسٍنشِ ﭑ بّ، ﭑ بَرَ نَ دّنتّفّ وٌ بّ. عٍ مَرِفِ عِسَ يَنقَ كْي نَشَن نَ، عَ نَشَ تَامِ تٌن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تَنتُي رَ سِفَ عَلَ مَ، عَ قَ تَامِ عِفِرَ، عَ عَ سٌ عَ قْشِرَبِرّيٍ يِ رَ عَ قَلَقٍ رَ، «وٌ ﭑ كٌ، وٌ عَ دٌن. يِ قِندِشِ ﭑ قَتٍ نَن نَ، نَشَن قِشِ وٌ بّ. وٌ شَ رَتُ ﭑ مَ يِ سَابُ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تٌ فّ عٍ دّفٍدٍ، عِسَ مَن نَشَ تْنبِلِ تٌنفٌ، عَ عَ قَلَ، «ﭑ وُلِ نَن يَ، سَاتّ وُلِ نَشَن بَشِ مِشِ فبٍفبٍ بّ. وٌ نَ عَ مِن تّمُي يٌ تّمُي، وٌ شَ رَتُ ﭑ مَ يِ سَابُ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تّمُي يٌ تّمُي، وٌ نّ نَ تَامِ دٌنمَ، وٌ نّ نَ مِنسٍ مِنمَ، وٌ لُمَ مَرِفِ شَ قَشّ نَن مَسٍن نَ هَن عَ فبِلٍن وَشَتِ.»]]></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نَ عَ رَ، مِشِ يٌ نَشَن نَ تَامِ دٌن، عَ نَ مِنسٍ مِن بِنيّتَرٍحَ كُي، عَ بَرَ يُنُبِ سْتْ مَرِفِ قَتٍ نُن عَ وُلِ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شَ بِرَ ﭑ مَ مِسَالِ قْشْ رَ، عَلْ ﭑ قَن بِرَشِ عَلَ شَ مِشِ سُفَندِشِ شَ مِسَالِ قْشْ رَ كِ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بٍينُن مِشِ شَ نَ تَامِ دٌن، بٍينُن مِشِ شَ نَ مِنسٍ مِن، عَ لَنمَ عَ شَ عَ يّتّ مَ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رِ مَ نَشَن نَ تَامِ دٌن، عَ نَ مِنسٍ مِن، عَ مُ عَ كٌلٌن مَرِفِ قَتٍ نَن عَ رَ، عَ بَرَ كِيتِ حَاشِ سْ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نَن عَ تٌشِ قُرٍ مَيٍ نُن سّنبّتَرٍيٍ وُيَشِ وٌ يَ مَ. ندٍيٍ حَن بَرَ بّلّ.]]></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شَ وٌن لُمَ وٌن يّتّ مَتٌ رَ، وٌن مُ قَمَ كِيتِ حَاشِ سْتْدٍ.]]></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رِفِ وٌن مَكِيتِمَ نّ، عَلَكٌ عَ شَ وٌن مَتِنشِن، وٌن نَشَ كِيتِ حَاشِ سْتْ عَلْ دُنِحَ مِشِيٍ.]]></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ﭑ نفَشَكٍرٍنيِيٍ، نَ كُي، وٌ شَ وٌ بٌرٍ مَمّ، وٌ وٌ مَلَنمَ تّمُي نَشّ مَرِفِ شَ سّرّشّ تْنشُمَ دٌندٍ.]]></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 كَامّ نَ مِشِ مَ، عَ شَ عَ دّفٍ عَ شْنيِ، عَلَكٌ عَ نَشَ قِندِ كِيتِ حَاشِ رَ وٌ شَ مَلَنيِ كُي. ﭑ نَ قَ، ﭑ قَمَ نَ قٍ فبّتّيٍ يَءِلَندٍ نَشٍيٍ كَنَشِ وٌ تَفِ.]]></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بَرَ وٌ مَتْشْ بَرِ مَ وٌ رَتُمَ ﭑ مَ قٍ مَ تّمُي بِرِن، وٌ مَن ﭑ مَ يَامَرِيٍ رَبَتُ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لِ ﭑ مَ وٌ شَ عَ كٌلٌن شّمّ بِرِن نَ عَلَ شَ مِشِ سُفَندِشِ شَ يَامَرِ نَن بُن مَ، فِنّ بِرِن نَ شّمّ شَ يَامَرِ نَن بُن مَ، عَ نُن عَلَ شَ مِشِ سُفَندِشِ قَن نَ عَلَ شَ يَامَرِ نَن بُ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مّ نَشَن بِرِن سَلِمَ، شَ نَ مُ عَ رَ عَ وْيّنمَ عَلَ شِلِ رَ، عَ شُنيِ مَكٌتٌشِ، عَ بَرَ عَ مَرِفِ يٍلٍ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فِنّ نَشَن بِرِن سَلِمَ، شَ نَ مُ عَ رَ عَ وْيّنمَ عَلَ شِلِ رَ، عَ شُنيِ مُ مَكٌتٌشِ، عَ بَرَ عَ شَ مَنفّ يٍلٍبُ. عَ لُشِ نّ عَلْ عَ شُنيِ بَرَ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نّ نَشَن مُ عَ شُنيِ مَكٌتٌمَ، هَلِ عَ شُنيِ بِ. فِنّ شُنيِ بِقٍ تٌ قِندِشِ يَافِ رَ، شَ نَ مُ عَ رَ عَ شُنسّشّ مَشَبَقٍ، عَ لَنمَ نّ عَ شَ عَ شُنيِ مَكٌ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مّ تَن مُ لَنمَ عَ شَ عَ شُنيِ مَكٌتٌ، بَرِ مَ عَ قِندِشِ عَلَ مِسَالِ نُن عَ نْرّ نَن نَ، كْنْ فِنّ تَن قِندِشِ شّمّ شَ نْرّ نَن نَ.]]></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2026-06-15T08:08:48Z</dcterms:created>
  <dcterms:modified xsi:type="dcterms:W3CDTF">2026-06-15T08:08:48Z</dcterms:modified>
  <dc:title>Bible.com.au: كٌرِنتِ عِ 11:1-34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