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ن نَشَ بِرَ يّنّ قْشْ رَ عَلْ ندٍيٍ عَ رَبَ كِ نَشّ عٍ يَ مَ. نَ كُي، مِشِ وُلُ مْشْحّن مِشِ وُلُ سَشَن نَشَ سْنتْ لْشْي كٍرٍ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نَشَ مَرِفِ مَتٌ عَلْ ندٍيٍ عَ مَتٌ كِ نَشّ عٍ يَ مَ، بْشِمَسٍيٍ نَشٍيٍ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وٌ مَوَ، عَلْ ندٍيٍ عٍ مَوَ كِ نَشّ عٍ يَ مَ، سَيَمَلٍكّ قَ عٍ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قٍ مْولِ عٍ لِشِ نّ، عَ شَ قِندِ مِسَالِ رَ وٌن تَن مِشِيٍ بّ نَشٍيٍ نَ وَشَتِ دْنشْي. عَ بِرِن سّبّشِ نَ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نَشَن لَشِ عَ رَ عَ تِشِ، عَ شَ مّينِ عَ يّتّ مَ عَلَكٌ عَ نَشَ بِ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رَتَنتَنيِ يٌ مُ وٌ لِشِ، عَدَ مَدِ مُ نْمَ نَشَن نَ. عَلَ نَ عَ شُي شَنبِ رَ. عَ مُ عَ لُمَ مَرَتَنتَنيِ يٌ شَ وٌ لِ، نَشَن نْمَ وٌ رَ. مَرَتَنتَنيِ نَ وٌ لِ، عَلَ قّيرّ ندٍ قِمَ نّ وٌ مَ، عَلَكٌ وٌ شَ نْ مِنِدٍ عَ كُي، وٌ شَ 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ﭑ شَنُنتٍنيِيٍ، وٌ شَ فبِلٍن كُيٍ بَتُقٍ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نَ وْيّنقٍ شَشِلِمَيٍ نَن بّ، وٌ شَ وٌ تُلِ مَتِ ﭑ مَ مَسٍ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ن عَلَ تَنتُمَ مِنسٍ نَشَن مَ، نَ مِنسٍ مُ عَ مَسٍنمَ شّ وٌن نُن عَلَ شَ مِشِ سُفَندِشِ وُلِ نَ عَ رَ؟ وٌن تَامِ نَشَن عِتَشُنمَ وٌن بٌرٍ مَ، نَ تَامِ مُ عَ مَسٍنمَ شّ وٌن نُن عَلَ شَ مِشِ سُفَندِشِ قَتٍ 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امِ كٍرٍن نَن عَ رَ. وٌن قَن، هَلِ وٌن وُيَ، وٌن بَرَ بٌنِ وٌن بٌرٍ رَ، وٌن بَرَ قِندِ مِشِ كٍرٍن نَ، بَرِ مَ وٌن بِرِن تَامِ كٍرٍن نَن دٌ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شَ مِسَ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عِسِرَيِلَكَيٍ يَتِ مَتٌ. نَشٍيٍ سّرّشّ سُبٍ دٌنمَ، عٍ مُ لَمَ شّ نَ وَلِ رَ نَشَن نَبَمَ سّرّشّبَ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وَ مَ مُنسٍ مَسٍنقٍ نَ كُي؟ سّرّشّ سُبٍ نَشَن قِشِ كُيٍ مَ عَ تِدٍ فبٌ؟ شَ نَ مُ عَ رَ نَ كُيٍ تِدٍ فبٌ؟ عَستْقُلَهِ.]]></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شَ عَ قَلَ وٌ بّ، كُيٍ بَتُييٍ سّرّشّ بَمَ حِننّيٍ نَن بّ، عٍ مُ عَ بَمَ عَلَ شَ بّ. ﭑ تَن مُ تِنمَ وٌ نُن حِننّيٍ شَ لُ قٍ كٍرٍ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 نْمَ مِنسٍ مِندٍ مَرِفِ شِلِ رَ، وٌ مَن شَ مِنسٍ مِن حِننّيٍ شِلِ قَن نَ. وٌ مُ نْمَ تَامِ دٌندٍ مَرِفِ شِلِ رَ، وٌ مَن شَ تَامِ دٌن حِننّيٍ شِ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وَ مَ مَرِفِ رَشْنْقٍ نّ، نَشَن مُ وَ مَ عَ قِرِن ندٍ شْن؟ وٌ حْشْ عَ مَ وٌن سّنبّ دَنفِ عَ فبٍ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بِرِن دَشَ، كْنْ عَ بِرِن مُ قٍ قَنيِ رَ مِنِمَ. عَ بِرِن دَشَ، كْنْ عَ بِرِن مُ قِندِ مَ مُنَقَن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 عَ يّتّ كَن شَ مُنَقَنيِ فبَنسَن شَ قٍن، عَ شَ عَ بٌورٍ شَ مُنَقَنيِ قَن قٍ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مَ سُبٍ مْولِ بِرِن دٌندٍ نَشَن مَتِمَ مَكِيتِ. هَلِ وٌ مُ فَاشُ، نَ سٍسٍ مُ قِندِشِ يُنُبِ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رِ مَ «عَلَتَلَ نَن فبٍ نَ بْشِ نُن عَ عِسٍ بِرِ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دَنشَنِيَتَرٍ ندٍ وٌ شِلِ وٌ شَ وٌ دّفٍ يِرٍ كٍرٍن، شَ وٌ وَ مَ سِفَقٍ، وٌ شَ سِفَ، وٌ شَ دٌنسٍ مْولِ بِرِن دٌن عَ نَشَن قِمَ وٌ مَ. نَ سٍسٍ مُ قِندِ مَ يُنُبِ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نفَشَكٍرٍنيِيٍ، ﭑ مُ وَ مَ وٌ شَ نّيمُ عَ مَ وٌن بَبَيٍ نَشَن نَبَشِ. عٍ نَشَ حّرّ نُشُي بُن مَ، عٍ نَشَ بَا عِفِ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شَ عَ سَ لِ مِشِ ندٍ قَ عَ قَلَ وٌ بّ، «يِ دٌنسٍ بَشِ سّرّشّ نَن نَ،» وٌ نَشَ نَ دٌن نَ كَنيِ شَ قٍ رَ، بَرِ مَ يُنُبِ نَن عَ رَ عَ بّ عَ شَشِلِ كِ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نُبِ قٍ مُ عَ رَ عِ تَن بّ عِ شَشِلِ كِ مَ، كْنْ عَ مُ لَنمَ عِ نَشَن نَبَمَ عِ شَ يّتّرَلُ كُي، عِ بٌورٍ شَ نَ مَحْشُن عِ بّ يُنُبِ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مُ لَنمَ مِشِ شَ قٍ حَاشِ مَحْشُن ﭑ مَ دٌنسٍ شَ قٍ رَ، ﭑ عَلَ تَنتُمَ نَشَن مَ 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نَ كِ، وٌ نَشَن يٌ دٌنمَ، وٌ نَشَن يٌ مِنمَ، وٌ نَشَن يٌ رَبَمَ، وٌ شَ نَ بِرِن نَبَ عَلَكٌ عَلَ شَ مَتْشْي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نَشَ مِشِ يٌ رَتَنتَن، فِرّكِ يٌ، يُوِقِ يٌ، عَلَ شَ دَنشَنِيَتْي يٌ.]]></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ﭑ قَن حّرّ مَ نَ كِ نّ، عَلَكٌ ﭑ مَ قٍ بِرِن شَ رَقَن مِشِ بِرِن مَ. ﭑ مُ نَ ﭑ يّتّ شَ مُنَقَنيِ شَ قٍنقٍ. ﭑ نَ مِشِ فبٍفبٍ شَ مُنَقَنيِ نَن قٍنقٍ، عَلَكٌ عٍ شَ كِ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ن عَننَبِ مُنسَ، عٍ بِرِن نَشَ قٍ كٍرٍن عِدَنفِ نُشُي كُي عَ نُن بَا عِفِرِ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بِرِن نَشَ دٌنسٍ دٌن نَشَن قَتَنشِ عَ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ن نَشَ مِنسٍ مِن، عَلَ نَشَن نَمِنِ قَنيٍ مَ. نَ قَنيٍ، عَلَ شَ مِشِ سُفَندِشِ نَن عَ رَ، نَشَن نُ بِرَشِ عٍ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مِشِ فبٍفبٍ نُ نَ عٍ يَ مَ، نَشٍيٍ مُ نُ فّشِ رَقَندٍ عَلَ مَ، نَ نَن عَ تٌ عٍ نَشَ قَشَ فبٍنفبٍرٍن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حّرّ بِرِن قِندِشِ مِسَالِ نَن نَ وٌن بّ، عَلَكٌ وٌن نَشَ بِرَ قٍ حَاشِ قْشْ رَ عَلْ عٍ عَ رَبَ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كُيٍيٍ بَتُ، عَلْ ندٍيٍ عَ رَبَ كِ نَشّ عٍ تَفِ. عَ سّبّشِ كِتَابُي كُي، «حَمَ نَشَ دْشْ عٍ دّفٍدٍ، عٍ نَشَ عٍ مِن، عٍ قَ كٍلِ يّنّ رَبَدٍ.»]]></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2026-08-15T14:00:10Z</dcterms:created>
  <dcterms:modified xsi:type="dcterms:W3CDTF">2026-08-15T14:00:10Z</dcterms:modified>
  <dc:title>Bible.com.au: كٌرِنتِ عِ 10:1-33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