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سّنبّ قِمَ نّ وٌ مَ هَن دُنِحَ رَحْنيِ، عَلَكٌ يُنُبِ يٌ نَشَ لُ وٌ مَ عَلَ شَ مِشِ سُفَندِشِ وٌن مَرِفِ عِسَ قَ تّمُ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نَ عَ شُي شَنبِ رَ، عَ تَن نَشَن وٌ شِلِشِ عَلَكٌ لَنيِ شَ لُ وٌ نُن عَ شَ دِ تَفِ، وٌن مَرِفِ عِسَ، عَلَ شَ مِشِ سُفَندِ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فَشَكٍرٍنيِيٍ، ﭑ بَرَ وٌ رَ سِ وٌن مَرِفِ عِسَ شِلِ رَ، عَلَ شَ مِشِ سُفَندِشِ، لَنيِ شَ لُ وٌ تَفِ. وٌ نَشَ مّي وٌ بٌرٍ رَ، وٌ شَ لَن شَشِلِ نُن حَنِفٍ كٍرٍ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فَشَكٍرٍنيِيٍ، شٌلٌوٍ شَ مِشِيٍ بَرَ عَ قَلَ ﭑ بّ، عَ لَنتَرٍيَ نَ وٌ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عَ مّ عَ ندٍ عَ قَلَمَ، «ﭑ تَن بِرَشِ ثْلُ نَن قْشْ رَ،» ندٍ قَن عَ قَلَمَ، «ﭑ تَن بِرَشِ عَثٌلٌسِ نَن قْشْ رَ،» ندٍ عَ قَلَمَ، «ﭑ تَن بِرَشِ كٍقَسِ نَن قْشْ رَ،» عَ ندٍ قَن عَ قَلَمَ، «ﭑ تَن بِرَشِ عَلَ شَ مِشِ سُفَندِشِ نَن قْ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شَ مِشِ سُفَندِشِ كٍرٍن شَ مُ عَ رَ؟ ثْلُ نَن بَنبَن وُرِ مَفَلَنبُشِ مَ وٌ بّ؟ وٌ وٌ شُنشَشِ يٍ شْورَ ثْلُ شِلِ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بَرَ عَلَ تَنتُ ﭑ مُ مِشِ يٌ شُنشَشِ يٍ شْورَ وٌ يَ مَ، بَقٍ كِرِ سِثُ نُن فَ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مِشِ يٌ مُ نْمَ عَ قَلَدٍ عَ شُنشَ يٍ شْورَ ﭑ شِلِ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سِتٍقَنَ شَ دٍنبَيَ قَن شُنشَ يٍ شْورَ، كْنْ نَ دْنشْي، ﭑ مُ لَشِ عَ رَ شَ ﭑ بَرَ مِشِ فبّتّ شُنشَ يٍ شْورَ 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شَ مِشِ سُفَندِشِ مُ ﭑ شّي مِشِ شُنشَدٍ يٍ شْورَ. عَ ﭑ شّيشِ نّ ﭑ شَ عَ شَ شِبَارُ قَنيِ كَوَندِ تِ. نَ مُ رَبَمَ عَدَ مَدِ شَ لْننِ رَ دٍ، شَ نَ مُ عَ رَ عَلَ شَ مِشِ سُفَندِشِ شَ وُرِ مَفَلَنبُشِ تِدٍ يٍلٍبُ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يٍ شَ لَ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قَشَقٍ وُرِ مَفَلَنبُشِ مَ، نَ مَسٍنيِ قِندِشِ شَشِلِتَرٍحَ نَن نَ مِشِ لْيشِيٍ بّ، كْنْ عَ قِندِشِ عَلَ شَ سّنبّ نَن نَ مُشُ تَن كِسِ مِشِ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سّبّشِ كِتَابُي كُي، «ﭑ لْننِلَيٍ شَ لْننِ شُن نَكَنَمَ نّ، ﭑ شَشِلِمَيٍ شَشِلِ قِندِ قُيَ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لْننِلَ فٌ؟ سّرِيّ كَرَ مْشْ فٌ؟ تٌ شَشِلِمَ فٌ؟ عَلَ بَرَ يِ دُنِحَ شَ لْننِ مَقِندِ شَشِلِتَرٍحَ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نِحَ مِشِيٍ تٌ مُ نْ عَلَ شَ لْننِ كٌلٌندٍ عٍ يّتّ شَ لْننِ سَابُي رَ، عَلَ نَشَ تِن دَنشَنِيَتْييٍ رَكِسِدٍ عَ شَ كَوَندِ سَابُي رَ، دُنِحَ مِشِيٍ نَشَن مَحْشُنمَ شَشِلِتَرٍحَ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وِقِيٍ وَ مَ تْنشُمَيٍ تٌقٍ، فِرّكِكَيٍ نَ لْننِ قٍن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مُشُ تَن عَلَ شَ مِشِ سُفَندِشِ شَ قَشّ نَن كَوَندِ مَ. يُوِقِيٍ بِرَ مَ نّ بَرِ مَ عٍ مُ لَمَ نَ رَ، سِ فبّتّيٍ قَن حْشْ عَ مَ عَ دَشُحَ نَ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عَلَ نَشٍيٍ شِلِشِ يُوِقِيٍ نُن سِ فبّتّيٍ يَ مَ، عٍ لَمَ نّ عَ رَ عَ عَلَ شَ مِشِ سُفَندِشِ عَلَ سّنبّ نُن عَلَ شَ لْننِ نَن مَسٍن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دَ مَدِيٍ عٍ مَحْشُنشِ عَ عَلَ شَ لْننِ قِندِشِ شَشِلِتَرٍحَ نَن نَ، كْنْ عَ نْندِ كِ مَ عَ دَنفِ عَدَ مَدِيٍ شَ لْننِ رَ. عٍ مَحْشُنشِ عَ عَلَ سّنبّ مُ فبٌ، كْنْ عَ سّنبّ دَنفِ عٍ فبٍ رَ ثٌ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فَشَكٍرٍنيِيٍ، وٌ شَ عَ مَتٌ عَلَ مِشِ مْولِ مُندُن شِلِشِ وٌ يَ مَ. لْننِلَ فبٍفبٍ مُ نَ، عَدَ مَدِ كِ مَ. سّنبّمَيٍ قَن مُ فبٌ. بَننَمِشِيٍ قَن مُ وُ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عَلَ بَرَ دُنِحَ لْننِلَيٍ رَيَافِ. عَ نَ رَبَ مِشِيٍ نَن سَابُي رَ، عٍ نَشٍيٍ قِندِشِ لْننِتَرٍيٍ رَ. عَلَ بَرَ دُنِحَ سّنبّمَيٍ رَيَافِ. عَ نَ رَبَ مِشِيٍ نَن سَابُي رَ، نَشٍيٍ لُشِ عٍ بّ عَلْ سّنبّتَرٍ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عَلَ نَشَن حَنِفٍشِ عَ شَ قِندِ عَ شَ مِشِ سُفَندِشِ عِسَ شَ شّيرَ رَ، عَ نُن سٌسِتٍنٍ، مُشُ يِ بَتَاشّ سّبّشِ وٌ تَن نَ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 بَرَ مِشِ سُفَندِ، نَشَن تِدٍ مُ فبٌ دُنِحَ مِشِيٍ بّ، نَشٍيٍ مُ شِلِ شُنفبٍ سْتْ، نَشٍيٍ مُ كٌلٌنشِ سٍسٍ رَ، عَلَكٌ نَ شَ قِندِ يَافِ رَ بٌورٍيٍ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كُي، مِشِ يٌ مُ نْمَ عَ يّتّ مَتْشْدٍ عَلَ يَ عِ.]]></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 نَن عَ نِيَشِ وٌ شَ لُ عَ شَ مِشِ سُفَندِشِ عِسَ عِ. عَلَ بَرَ عِسَ قِندِ وٌن مَ لْننِ، وٌن مَ تِنشِنيِ، وٌن مَ مَرَ سّنِيّنيِ، نُن وٌن شُنسَرٍ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نَن نَ كِ، وٌن شَ عَ رَبَ عَلْ عَ سّبّشِ كِتَابُي كُي كِ نَشّ، «شَ مِشِ وَ مَ عَ يّتّ مَتْشْقٍ قٍ ندٍ مَ، عَ شَ عَ يّتّ مَتْشْ عَ مَرِفِ شَ قٍ 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 دَنشَنِيَتْي حَمَ، نَشَن نَ كٌرِنتِ. عَلَ شَ مِشِ سُفَندِشِ عِسَ بَرَ وٌ شِلِ وٌ شَ قِندِ عَلَ فبٍ رَ، وٌ شَ قِندِ سّنِيّنتْييٍ رَ. مُشُ بَرَ يِ سّبّ وٌ مَ، عَ نُن مِشِ بِرِن مَ نَشٍيٍ عٍ شَشِلِ تِمَ عَلَ شَ مِشِ سُفَندِشِ عِسَ رَ، نَشَن قِندِشِ عٍ تَن نُن وٌن تَن مَرِفِ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بَبَ عَلَ نُن عَ شَ مِشِ سُفَندِشِ عِسَ، نَشَن قِندِشِ وٌن مَرِفِ رَ، عٍ شَ هِننّ نُن بْحّسَ قِ وٌ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عَلَ تَنتُمَ تّمُي بِرِن وٌ شَ قٍ رَ، عَ تٌ هِننّ وٌ رَ عَ شَ مِشِ سُفَندِشِ عِسَ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بَرَ وٌ شَ قٍ بِرِن نَكَمَلِ مَسٍنيِ نُن قَهَامُي كَمَلِ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 مِشِ سُفَندِشِ شَ نْندِ تٌ سَبَتِشِ وٌ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بَرَ عَلَ شَ كِ بِرِن سْتْ، وٌ هَيِ مُ نَ قٍ فبّتّ مَ سْنْن، بٍيمَنُ وٌن مَرِفِ عِسَ قَ وَشَتِ وٌ نَشَن مَمّقٍ.]]></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كٌرِنتِ عِ 1:1-31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