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presProps" Target="presProps.xml"/>
  <Relationship Id="rId51" Type="http://schemas.openxmlformats.org/officeDocument/2006/relationships/viewProps" Target="viewProps.xml"/>
  <Relationship Id="rId5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5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دَيَ مَنفّيٍ ١ 9:1-4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دَرِ سَلَمُكَ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سِرَيِلَكَيٍ شِلِيٍ بِرِن سّبّشِ عِسِرَيِلَ مَنفّيٍ شَ بُكِ ندٍ كُي.]]></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يُدَ بْنسْي نُ بَرَ سِفَ كٌنيِيَ كُي بَبِلْن بْشِ مَ عٍ شَ يَنقَنتٍيَ شَ قٍ رَ. نَشٍيٍ سِنفٍ فبِلٍن سَبَتِدٍ عٍ شْنيِ عِسِرَيِلَ بْشِ مَ، عٍ قِندِ عِسِرَيِلَ سّرّشّدُبّيٍ، لٍوِكَيٍ، نُن مِشِيٍ نَن نَ، نَشٍيٍ وَلِمَ عَلَ شَ هْرْ مْبَنشِ كُي.]]></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يُدَ بْنسْي، بُنيَمِن بْنسْي، عٍقِرَ مِ بْنسْي، نُن مَنَسِ بْنسْي مِشِ ندٍيٍ نَشَ سَبَتِ دَرِ سَلَ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يُدَ بْنسْي شَ مِشِ، نَشٍيٍ سَبَتِ دَرِ سَلَمُ، قِندِ عُتَيِ نَن نَ، عَمِشُدِ شَ دِ، عٌمٍرِ شَ دِ، عِمِرِ شَ دِ، بَنِ شَ دِ، ثٍرٍ سِ شَ دِ، يُدَ شَ دِ.]]></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سِلٌكَ نَشٍيٍ سَبَتِ نَا، نٍيٍ قِندِ عَسَيَ نَن نَ، دِ سِنفٍ، نُن عَ شَ دِيٍ.]]></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سٍرَ شَ دِ نَشٍيٍ سَبَتِ نَا، نٍيٍ قِندِ يُوّلِ، نُن عَ نفَشَكٍرٍنيِيٍ نَن نَ، مِشِ كّمّ سٍننِ، مِشِ تٌنفٌ سٌلٌمَنَانِ.]]></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بُنيَمِن شَ دِ نَشٍيٍ سَبَتِ نَا، نٍيٍ نَن يَ؛ مٍسُلَمَ شَ دِ سَلُ، هَسّنُوَ شَ دِ، هٌدَقِيَ شَ دِ،]]></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 نُن يٍرٌشَمَ شَ دِ يِبِنٍيَ، عَ نُن عُسِ شَ دِ عٍلَ، مِكِرِ شَ دِ، عَ نُن سّقَتَيَ شَ دِ مٍسُلَمَ، رٍيُوٍلِ شَ دِ، يِبِنِيَ شَ دِ،]]></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 نُن عٍ نفَشَكٍرٍنيِيٍ عٍ شَبِلّ كِ مَ، مِشِ كّمّ سٌلٌمَنَانِ، مِشِ تٌنفٌ سُولِ نُن سٍننِ.]]></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سّرّشّدُبّ نَشٍيٍ سَبَتِشِ دَرِ سَلَمُ، نٍيٍ نَن يَ؛ يّدَيَ، يٍهٌيَرِبُ، يَكِن،]]></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شِلِكِيَ شَ دِ عَسَرَيَ، مٍسُلَمَ شَ دِ، سَدْكِ شَ دِ، مٍرَيٌتِ شَ دِ، عَشِتُبَ شَ دِ، نَشَن قِندِ عَلَ شَ هْرْ مْبَنشِ وَلِ شُنيِ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يٍرٌشَمَ شَ دِ عَدَيَ، ثَسُرَ شَ دِ، مَلَكِيَ شَ دِ، مَسَيِ شَ دِ، عَدِيٍلِ شَ دِ، يَسٍرَ شَ دِ، مٍسُلَمَ شَ دِ، مٍسِلٍمِتِ شَ دِ، عِمٍرِ شَ دِ،]]></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 نُن عٍ نفَشَكٍرٍنيِيٍ، عٍ دٍنبَيَ شُنيِيٍ، مِشِ وُلُ كٍرٍن، كّمّ سٌلٌقٍرٍ تٌنفٌ سٍننِ. عٍ بِرِن قِندِ كُنتِفِيٍ نَن نَ، نَشٍيٍ وَلِمَ عَلَ شَ هْرْ مْبَنشِ كُي.]]></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لٍوِ بْنسْي مِشِ نَشٍيٍ سَبَتِشِ دَرِ سَلَمُ، نٍيٍ نَن يَ؛ شَسُبُ شَ دِ سٍمَيَ، عَسِرِكَمَ شَ دِ، شَسَبِيَ شَ دِ، مٍرَرِكَ،]]></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 نُن بَكِبَكَرِ، شٍرٍ سِ، فَلَلِ، مَتَنِيَ، مِكَ شَ دِ، سِكِرِ شَ دِ، عَسَقِ شَ دِ،]]></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 نُن سٍمَيَ شَ دِ عَبَدِيَسِ، فَلَلِ شَ دِ، يٍدُتُن شَ دِ، عَ نُن عَسَ شَ دِ بٍرٍكِيَ، عٍلٍكَنَ شَ دِ، نَشَن سَبَتِشِ نٍتٌقَكَيٍ شَ تَايٍ كُي.]]></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لَ شَ هْرْ مْبَنشِ نَادّ مَكَنتّيٍ نَن يَ؛ سَلُمُ، نَشَن قِندِ عٍ شُنيِ رَ، عَكُبُ، تَلَمْن، عَشِمَن، عَ نُن عٍ نفَشَكٍرٍنيِيٍ.]]></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سَلُمُ بْنسْي نَن نَادّ مَكَنتَ وَلِ رَبَقٍ هَن تٌ هْرْ مْبَنشِ سٌفٍتٍدٍ بِرِ رَ. نَادّ نَشَن شِلِ «مَنفّ نَادّ.» عٍ بٍنبَيٍ قِندِ نّ نَادّ مَكَنتّيٍ رَ لٍوِكَيٍ بّ.]]></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سَلُمُ، كٌرٍ شَ دِ، عٍبِيَسَقِ شَ دِ، كٌرَ شَ دِ، عَ نُن عَ نفَشَكٍرٍنيِ نَشٍيٍ قِندِ نَادّ مَكَنتّيٍ رَ، نَشَ عَلَتَلَ شَ هْرْ مْلِنفِرَ كَنتَ عَلْ عٍ بَبَيٍ سِنفٍ عَ رَبَ كِ نَشّ.]]></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قِنٍشَسِ، عٍلٍيَسَرِ شَ دِ، نُ قِندِشِ نَادّ مَكَنتّيٍ شُنيِ نَن نَ. عَلَتَلَ نُ نَ عَ سّيتِ مَ.]]></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مٍسٍلٍمِيَ شَ دِ سَكَرِ نُ بَرَ قِندِ كِرِ بَنشِ نَرَلَندٍ نَادّ مَكَنتّ رَ.]]></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مِشِ كّمّ قِرِن، قُ نُن قِرِن نُ بَرَ سُفَندِ نَ وَلِ رَبَدٍ. عٍ شِلِ بِرِن سّبّشِ عَ نُن تَا شِلِيٍ عٍ سَبَتِشِ دّننَشّ. دَوُدَ نُن عَننَبِ سَمُوٍلِ نُ بَرَ نَ وَلِ سٌ عٍ يِ 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 تَن نُن عٍ شَ دِيٍ نَشَ عَلَتَلَ شَ هْرْ مْلِنفِرَ نَادّيٍ كَنتَ.]]></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نَادّ مَكَنتّ ندٍيٍ نُ تِشِ سٌفٍتٍدٍ، سٌفٍفٌرٌدٍ، كْولَ، نُن يِرٍقَنيِ مَ.]]></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 نفَشَكٍرٍنيِ نَشٍيٍ نُ نَ تَايٍ كُي، عٍ نُ قَمَ عٍ مَلِدٍ شِ سٌلٌقٍرٍ بُن مَ.]]></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نَادّ مَكَنتّ كُنتِفِيٍ لٍوِكَيٍ، نَشَ يِرٍيٍ كَنتَ عَلَ شَ هْرْ مْبَنشِ كُي نَاقُلِ نُ رَفَتَشِ دّننَشّ.]]></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عٍ نُ شِمَ عَلَ شَ هْرْ مْبَنشِ رَبِلِنيِ نّ عَلَكٌ عٍ شَ مّننِ مَكَنتَ، عَ نُن عٍ شَ نَادّيٍ رَبِ فّيسّفّ.]]></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لٍوِكَ ندٍيٍ نُ يِرَبَسٍيٍ رَفَتَمَ، عٍ نُ عٍ رَ مِنِ لْشْ يٌ لْشْ، عٍ مَن نُ عٍ كْنتِ.]]></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بٌورٍيٍ نُ يِرَبَسٍيٍ رَفَتَ، نَشٍيٍ نُ نَ يِرٍ سّنِيّنشِ، عَ نُن قَرِن، وّنِ، تُرٍ، سُرَيِ، نُن سٍ حْشُنمّيٍ.]]></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سّرّشّدُبّيٍ شَ دِيٍ نُ لَبُندّيٍ مَسُنبُ.]]></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سَلُمُ شَ دِ مَتِتِيَ لٍوِكَ، نَشَن كٍلِ كٌرَ شَبِلّ يَ مَ، نُ تَامِ فَنمَ نَشَن نُ بَمَ سّرّشّ رَ.]]></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عٍ نفَشَكٍرٍنيِ ندٍيٍ، كٍهَتِ بْنسْي يَ مَ، نُ تَامِ دْشْمَ تٍيبِلِ رَ مَلَبُي لْشْي بِرِن.]]></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بّيتِبَ نَشٍيٍ قِندِ لٍوِ شَبِلّيٍ شُنيِيٍ رَ، نُ سَبَتِشِ عَلَ شَ هْرْ مْبَنشِ يِفِيَدٍيٍ كُي. وَلِ فبّتّ يٌ مُ نُ نَ عٍ يِ رَ، بَرِ مَ عٍ قِندِ وَلِ بِرِن شُنيِ نَن نَ. عٍ نُ وَلِمَ كْي نُن يَنيِ.]]></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لٍوِ شَبِلّيٍ شُنيِيٍ نَن نَ كِ، نَشٍيٍ سَبَتِشِ دَرِ سَلَمُ.سْلُ بْنسْيعِسِرَيِلَ مَنفّيٍ عِ ٨‏؛٢٩ ٬ ٣٨]]></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فَبَيٌن بَبَ يٍيِيٍلِ نُ سَبَتِشِ فَبَيٌن تَا نَن كُي. عَ شَ فِنّ شِلِ مَاكَ.]]></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عَ شَ دِ نَن يَ؛ عَبَدٌن، عَ شَ دِ سِنفٍ، سُرُ، كِسُ، بَلِ، نٍرِ، نَدَبٌ،]]></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فٍدٌرِ، عَشِيٌ، سَكَرِ، نُن مِكِلٌتِ.]]></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مِكِلٌتِ نَشَ سِمٍيَمِ سْتْ. عٍ نُ سَبَتِشِ عٍ نفَشَكٍرٍنيِيٍ قّ مَ دَرِ سَلَمُ.]]></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نٍرِ نَشَ كِسُ سْتْ. كِسُ نَشَ سْلُ سْتْ. سْلُ شَ دِيٍ نَن يَ؛ يٌنَتَن، مَلَكِسُوَ، عَبِنَدَبٌ، نُن عٍسِبَالِ.]]></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يٌنَتَن نَشَ مٍرِبَالِ سْتْ. مٍرِبَالِ نَشَ مِكٍ سْتْ.]]></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مِكٍ شَ دِيٍ نَن يَ؛ ثِتٌن، مٍلٍكِ، تَرٍيَ، نُن عَشَسِ.]]></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عَشَسِ نَشَ يَرَ سْتْ. يَرَ شَ دِيٍ نَن يَ؛ عَلٍمٍتِ، عَسَمَقٍتِ، نُن سِمِرِ. سِمِرِ نَشَ مٌسَ سْتْ. مٌسَ نَشَ بِنٍيَ سْتْ.]]></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بِنٍيَ نَشَ رّقَيَ سْتْ. رّقَيَ نَشَ عٍلٍيَسَ سْتْ. عٍلٍيَسَ نَشَ عَسٍلِ سْتْ.]]></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عَسٍلِ شَ دِ سٍننِ نَن يَ؛ عَسِرِكَمَ، بٌكٍرُ، سُمَيِلَ، سٍيَرَيَ، عَبَدِيَسِ، نُن شَنَن. عَسٍلِ شَ دِيٍ نَن نَ كِ.]]></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5">
  <a:themeElements>
    <a:clrScheme name="Theme6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2026-10-19T10:59:39Z</dcterms:created>
  <dcterms:modified xsi:type="dcterms:W3CDTF">2026-10-19T10:59:39Z</dcterms:modified>
  <dc:title>Bible.com.au: يُدَيَ مَنفّيٍ ١ 9:1-44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