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ن يٍرٌشَمَ شَ دِ يِبِنٍيَ، عَ نُن عُسِ شَ دِ عٍلَ، مِكِرِ شَ دِ، عَ نُن سّقَتَيَ شَ دِ مٍسُلَمَ، رٍيُوٍلِ شَ دِ، يِبِنِيَ شَ 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ن عٍ نفَشَكٍرٍنيِيٍ عٍ شَبِلّ كِ مَ، مِشِ كّمّ سٌلٌمَنَانِ، مِشِ تٌنفٌ سُولِ نُن سٍ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نَشٍيٍ سَبَتِشِ دَرِ سَلَمُ، نٍيٍ نَن يَ؛ يّدَيَ، يٍهٌيَرِبُ، يَكِ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لِكِيَ شَ دِ عَسَرَيَ، مٍسُلَمَ شَ دِ، سَدْكِ شَ دِ، مٍرَيٌتِ شَ دِ، عَشِتُبَ شَ دِ، نَشَن قِندِ عَلَ شَ هْرْ مْبَنشِ وَلِ شُ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رٌشَمَ شَ دِ عَدَيَ، ثَسُرَ شَ دِ، مَلَكِيَ شَ دِ، مَسَيِ شَ دِ، عَدِيٍلِ شَ دِ، يَسٍرَ شَ دِ، مٍسُلَمَ شَ دِ، مٍسِلٍمِتِ شَ دِ، عِمٍرِ شَ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ن عٍ نفَشَكٍرٍنيِيٍ، عٍ دٍنبَيَ شُنيِيٍ، مِشِ وُلُ كٍرٍن، كّمّ سٌلٌقٍرٍ تٌنفٌ سٍننِ. عٍ بِرِن قِندِ كُنتِفِيٍ نَن نَ، نَشٍيٍ وَلِمَ عَلَ شَ هْرْ مْبَنشِ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وِ بْنسْي مِشِ نَشٍيٍ سَبَتِشِ دَرِ سَلَمُ، نٍيٍ نَن يَ؛ شَسُبُ شَ دِ سٍمَيَ، عَسِرِكَمَ شَ دِ، شَسَبِيَ شَ دِ، مٍرَرِ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ن بَكِبَكَرِ، شٍرٍ سِ، فَلَلِ، مَتَنِيَ، مِكَ شَ دِ، سِكِرِ شَ دِ، عَسَقِ شَ 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ن سٍمَيَ شَ دِ عَبَدِيَسِ، فَلَلِ شَ دِ، يٍدُتُن شَ دِ، عَ نُن عَسَ شَ دِ بٍرٍكِيَ، عٍلٍكَنَ شَ دِ، نَشَن سَبَتِشِ نٍتٌقَكَيٍ شَ تَا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شَ هْرْ مْبَنشِ نَادّ مَكَنتّيٍ نَن يَ؛ سَلُمُ، نَشَن قِندِ عٍ شُنيِ رَ، عَكُبُ، تَلَمْن، عَشِمَن، عَ نُن عٍ نفَشَكٍرٍنيِ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لُمُ بْنسْي نَن نَادّ مَكَنتَ وَلِ رَبَقٍ هَن تٌ هْرْ مْبَنشِ سٌفٍتٍدٍ بِرِ رَ. نَادّ نَشَن شِلِ «مَنفّ نَادّ.» عٍ بٍنبَيٍ قِندِ نّ نَادّ مَكَنتّيٍ رَ لٍوِكَ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لُمُ، كٌرٍ شَ دِ، عٍبِيَسَقِ شَ دِ، كٌرَ شَ دِ، عَ نُن عَ نفَشَكٍرٍنيِ نَشٍيٍ قِندِ نَادّ مَكَنتّيٍ رَ، نَشَ عَلَتَلَ شَ هْرْ مْلِنفِرَ كَنتَ عَلْ عٍ بَبَيٍ سِنفٍ عَ رَبَ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قِنٍشَسِ، عٍلٍيَسَرِ شَ دِ، نُ قِندِشِ نَادّ مَكَنتّيٍ شُنيِ نَن نَ. عَلَتَلَ نُ نَ عَ سّيتِ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سٍلٍمِيَ شَ دِ سَكَرِ نُ بَرَ قِندِ كِرِ بَنشِ نَرَلَندٍ نَادّ مَكَنتّ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كّمّ قِرِن، قُ نُن قِرِن نُ بَرَ سُفَندِ نَ وَلِ رَبَدٍ. عٍ شِلِ بِرِن سّبّشِ عَ نُن تَا شِلِيٍ عٍ سَبَتِشِ دّننَشّ. دَوُدَ نُن عَننَبِ سَمُوٍلِ نُ بَرَ نَ وَلِ سٌ عٍ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ن نُن عٍ شَ دِيٍ نَشَ عَلَتَلَ شَ هْرْ مْلِنفِرَ نَادّيٍ كَن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ادّ مَكَنتّ ندٍيٍ نُ تِشِ سٌفٍتٍدٍ، سٌفٍفٌرٌدٍ، كْولَ، نُن يِرٍقَن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فَشَكٍرٍنيِ نَشٍيٍ نُ نَ تَايٍ كُي، عٍ نُ قَمَ عٍ مَلِدٍ شِ سٌلٌقٍرٍ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ادّ مَكَنتّ كُنتِفِيٍ لٍوِكَيٍ، نَشَ يِرٍيٍ كَنتَ عَلَ شَ هْرْ مْبَنشِ كُي نَاقُلِ نُ رَفَتَشِ دّن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 شِمَ عَلَ شَ هْرْ مْبَنشِ رَبِلِنيِ نّ عَلَكٌ عٍ شَ مّننِ مَكَنتَ، عَ نُن عٍ شَ نَادّيٍ رَبِ فّيسّ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شِلِيٍ بِرِن سّبّشِ عِسِرَيِلَ مَنفّيٍ شَ بُكِ ندٍ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لٍوِكَ ندٍيٍ نُ يِرَبَسٍيٍ رَفَتَمَ، عٍ نُ عٍ رَ مِنِ لْشْ يٌ لْشْ، عٍ مَن نُ عٍ كْن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ورٍيٍ نُ يِرَبَسٍيٍ رَفَتَ، نَشٍيٍ نُ نَ يِرٍ سّنِيّنشِ، عَ نُن قَرِن، وّنِ، تُرٍ، سُرَيِ، نُن سٍ حْشُنمّ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شّدُبّيٍ شَ دِيٍ نُ لَبُندّيٍ مَسُن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لُمُ شَ دِ مَتِتِيَ لٍوِكَ، نَشَن كٍلِ كٌرَ شَبِلّ يَ مَ، نُ تَامِ فَنمَ نَشَن نُ بَمَ سّرّشّ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فَشَكٍرٍنيِ ندٍيٍ، كٍهَتِ بْنسْي يَ مَ، نُ تَامِ دْشْمَ تٍيبِلِ رَ مَلَبُي لْشْي بِرِ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بّيتِبَ نَشٍيٍ قِندِ لٍوِ شَبِلّيٍ شُنيِيٍ رَ، نُ سَبَتِشِ عَلَ شَ هْرْ مْبَنشِ يِفِيَدٍيٍ كُي. وَلِ فبّتّ يٌ مُ نُ نَ عٍ يِ رَ، بَرِ مَ عٍ قِندِ وَلِ بِرِن شُنيِ نَن نَ. عٍ نُ وَلِمَ كْي نُن يَ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لٍوِ شَبِلّيٍ شُنيِيٍ نَن نَ كِ، نَشٍيٍ سَبَتِشِ دَرِ سَلَمُ.سْلُ بْنسْيعِسِرَيِلَ مَنفّيٍ عِ ٨‏؛٢٩ ٬ ٣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فَبَيٌن بَبَ يٍيِيٍلِ نُ سَبَتِشِ فَبَيٌن تَا نَن كُي. عَ شَ فِنّ شِلِ مَاكَ.]]></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دِ نَن يَ؛ عَبَدٌن، عَ شَ دِ سِنفٍ، سُرُ، كِسُ، بَلِ، نٍرِ، نَدَ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فٍدٌرِ، عَشِيٌ، سَكَرِ، نُن مِكِلٌ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دَ بْنسْي نُ بَرَ سِفَ كٌنيِيَ كُي بَبِلْن بْشِ مَ عٍ شَ يَنقَنتٍيَ شَ قٍ رَ. نَشٍيٍ سِنفٍ فبِلٍن سَبَتِدٍ عٍ شْنيِ عِسِرَيِلَ بْشِ مَ، عٍ قِندِ عِسِرَيِلَ سّرّشّدُبّيٍ، لٍوِكَيٍ، نُن مِشِيٍ نَن نَ، نَشٍيٍ وَلِمَ عَلَ شَ هْرْ مْبَنشِ كُ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كِلٌتِ نَشَ سِمٍيَمِ سْتْ. عٍ نُ سَبَتِشِ عٍ نفَشَكٍرٍنيِيٍ قّ مَ دَرِ سَلَ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رِ نَشَ كِسُ سْتْ. كِسُ نَشَ سْلُ سْتْ. سْلُ شَ دِيٍ نَن يَ؛ يٌنَتَن، مَلَكِسُوَ، عَبِنَدَبٌ، نُن عٍسِبَالِ.]]></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يٌنَتَن نَشَ مٍرِبَالِ سْتْ. مٍرِبَالِ نَشَ مِكٍ سْتْ.]]></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كٍ شَ دِيٍ نَن يَ؛ ثِتٌن، مٍلٍكِ، تَرٍيَ، نُن عَشَسِ.]]></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شَسِ نَشَ يَرَ سْتْ. يَرَ شَ دِيٍ نَن يَ؛ عَلٍمٍتِ، عَسَمَقٍتِ، نُن سِمِرِ. سِمِرِ نَشَ مٌسَ سْتْ. مٌسَ نَشَ بِنٍيَ سْتْ.]]></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بِنٍيَ نَشَ رّقَيَ سْتْ. رّقَيَ نَشَ عٍلٍيَسَ سْتْ. عٍلٍيَسَ نَشَ عَسٍلِ سْتْ.]]></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لِ شَ دِ سٍننِ نَن يَ؛ عَسِرِكَمَ، بٌكٍرُ، سُمَيِلَ، سٍيَرَيَ، عَبَدِيَسِ، نُن شَنَن. عَسٍلِ شَ دِيٍ نَن نَ كِ.]]></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بْنسْي، بُنيَمِن بْنسْي، عٍقِرَ مِ بْنسْي، نُن مَنَسِ بْنسْي مِشِ ندٍيٍ نَشَ سَبَتِ دَرِ سَلَ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 بْنسْي شَ مِشِ، نَشٍيٍ سَبَتِ دَرِ سَلَمُ، قِندِ عُتَيِ نَن نَ، عَمِشُدِ شَ دِ، عٌمٍرِ شَ دِ، عِمِرِ شَ دِ، بَنِ شَ دِ، ثٍرٍ سِ شَ دِ، يُدَ شَ 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كَ نَشٍيٍ سَبَتِ نَا، نٍيٍ قِندِ عَسَيَ نَن نَ، دِ سِنفٍ، نُن عَ شَ دِ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 شَ دِ نَشٍيٍ سَبَتِ نَا، نٍيٍ قِندِ يُوّلِ، نُن عَ نفَشَكٍرٍنيِيٍ نَن نَ، مِشِ كّمّ سٍننِ، مِشِ تٌنفٌ سٌلٌمَنَا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نيَمِن شَ دِ نَشٍيٍ سَبَتِ نَا، نٍيٍ نَن يَ؛ مٍسُلَمَ شَ دِ سَلُ، هَسّنُوَ شَ دِ، هٌدَقِيَ شَ دِ،]]></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2026-08-15T14:00:04Z</dcterms:created>
  <dcterms:modified xsi:type="dcterms:W3CDTF">2026-08-15T14:00:04Z</dcterms:modified>
  <dc:title>Bible.com.au: يُدَيَ مَنفّيٍ ١ 9:1-44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