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8: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شَرَيِمِ تٌ مّي عَ شَ فِنّيٍ شُسِمِ نُن بَارَ رَ، عَ نَشَ دِيٍ سْتْ مٌوَبَ بْشِ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شَ فِنّ شٌدٍ سِ شَ دِيٍ نَن يَ؛ يٌبَبٌ، سِبِيَ، مٍسَ، مَلَكَمَ، يٍيُسِ، سَكِيَ، نُن مِرِ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شَ دِيٍ نَن نَ كِ نَشٍيٍ قِندِ شَبِلّ مَنفّ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شَ فِنّ شُسِمِ شَ دِيٍ نَن يَ؛ عَبِتُبُ نُن عٍلِثَالِ.]]></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ثَالِ شَ دِيٍ نَن يَ؛ عٍبٍرِ، مِسَمِ، نُن سٍمٍدِ، نَشَن عٌنٌ، لٌدِ، نُن عٍ رَبِلِنيِ تِ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بٍرِيَ نُن سٍمَ، نَشٍيٍ قِندِ عَيَلٌن شَبِلّ مَنفّيٍ رَ، نَشَ فَتِكَيٍ كٍ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بٍرِيَ شَ مِشِيٍ نَن يَ؛ عَشِيٌ، سَسَكِ، يٍرٍ مٌتِ،]]></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بَدَيَ، عَرَدِ، عٍدٍ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كَيٍلِ، يِسٍثَ، نُن يٌ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ثَالِ شَ دِيٍ نَن يَ؛ سٍبَدَيَ، مٍسُلَمَ، شِسِكِ، شٍبٍ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نيَمِن شَ دِ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سٍمٍرَيِ، يِسِلِيَ، نُن يٌبَ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مٍيِ شَ دِيٍ نَن يَ؛ يَكِمِ، سِكِرِ، سَبِدِ،]]></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يٍنَيِ، سِلٍتَيِ، عٍلِيٍلِ،]]></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دَيَ، بّرَيَ، نُن سِمِرَتِ.]]></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سَكِ شَ دِيٍ نَن يَ؛ يِسٍثَن، عٍبٍرِ، عٍلِيٍلِ،]]></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بَدٌن، سِكِرِ، شَنَ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شَنَنِيَ، عٍلَمَ، عَنتٌتِ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قِدٍيَ، نُن ثٍنُوٍلِ.]]></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يٍرٌشَمَ شَ دِيٍ نَن يَ؛ سَمٍسٍرَيِ، سٍشَرَيَ، عَتَلَ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يَارٍ سِيَ، عٍلِيَ، نُن سِكِ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بُنيَمِن شَ دِيٍ نَن يَ؛ بٍلَ، عَ شَ دِ سِنفٍ، عَسِبٍلِ، عَ شَ دِ قِرِن ندٍ، عَشَرَ، عَ شَ دِ سَشَن ندٍ،]]></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دَرِ سَلَمُ شَبِلّ مَنفّيٍ نَن نَ كِ.]]></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فَبَيٌن بَبَ يٍيِيٍلِ سَبَتِ فَبَيٌن نّ. عَ شَ فِنّ شِلِ مَاكَ.]]></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شَ دِيٍ نَن يَ؛ عَبَدٌن، عَ شَ دِ سِنفٍ، سُرُ، كِسُ، بَلِ، نٍرِ، نَدَبٌ،]]></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فٍدٌرِ، عَشِيٌ، سٍكٍ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ن مِكِلٌتِ، نَشَن قِندِ سِمٍيَمِ بَبَ رَ. عٍ قَن سَبَتِ دَرِ سَلَمُ نّ عٍ بَرِ مِشِيٍ يَ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رِ نَشَ كِسُ سْتْ. كِسُ نَشَ سْلُ سْتْ. سْلُ شَ دِيٍ نَن يَ؛ يٌنَتَن، مَلَكِسُوَ، عَبِنَدَبٌ، نُن عٍسِبَالِ.]]></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يٌنَتَن شَ دِ شِلِ مٍرِبَالِ. مٍرِبَالِ نَشَ مِكٍ سْتْ.]]></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مِكٍ شَ دِيٍ نَن يَ؛ ثِتٌن، مٍلٍكِ، تَرٍيَ، نُن عَشَسِ.]]></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شَسِ نَشَ يٍهٌوَدَ سْتْ. يٍهٌوَدَ شَ دِيٍ نَن يَ؛ عَلٍمٍتِ، عَسَمَقٍتِ، نُن سِمِ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سِمِرِ نَشَ مٌسَ سْتْ. مٌسَ نَشَ بِنٍيَ سْتْ. بِنٍيَ نَشَ رَقَ سْتْ. رَقَ نَشَ عٍلٍيَسَ سْتْ. عٍلٍيَسَ نَشَ عَسٍلِ سْ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شَ، عَ شَ دِ نَانِ ندٍ، نُن رَقَ، عَ شَ دِ سُولِ ندٍ.]]></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سٍلِ شَ دِيٍ نَن يَ؛ عَسِرِكَمَ، بٌكٍرُ، سُمَيِلَ، سٍيَرَيَ، عَبَدِيَسِ، نُن شَنَن. عَسٍلِ شَ دِيٍ نَن نَ كِ.]]></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سٍلِ شُنيَ عٍسٍكَ شَ دِيٍ نَن يَ؛ عُلَمِ، عَ شَ دِ سِنفٍ، يٍيُسُ، عَ شَ دِ قِرِن ندٍ، نُن عٍلِقٍلٍتِ عَ شَ دِ سَشَن ندٍ.]]></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لَمِ شَ دِيٍ سْورِ فبَنفبَلَنيِيٍ نَن نُ عٍ رَ. عٍ قَتَ شَلِ رَ. عٍ شَ دِيٍ نُن مَمَدِيٍ وُيَ عٍ كْنتِ سِفَمَ هَن مِشِ كّمّ تٌنفٌ سُولِ. بُنيَمِن بْنسْي نَن عٍ بِرِن نَ.]]></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بٍلَ شَ دِيٍ نَن يَ؛ عَدَرِ، فٍرَ، عَبِهُ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بِسُوَ، نَامَن، عَشٌوَ،]]></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فٍرَ، سٍقُقَنِ، نُن شُرَ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شُدُ شَ دِيٍ نَن يَ، نَشٍيٍ قِندِ شَبِلّ مَنفّ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امَن، عَهِيَ، نُن فٍرَ. سِنفٍ عٍ نُ نَ فٍبَ، كْنْ فٍرَ نَشَ عٍ شَنِن مَنَشَتِ. فٍرَ نَشَ عُسَ نُن عَشِشُدِ سْتْ.]]></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2026-08-15T13:59:15Z</dcterms:created>
  <dcterms:modified xsi:type="dcterms:W3CDTF">2026-08-15T13:59:15Z</dcterms:modified>
  <dc:title>Bible.com.au: يُدَيَ مَنفّيٍ ١ 8:1-40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