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0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كٍرِ شَ دِيٍ نَن يَ؛ سٍمِرَ، يٌوَ سِ، عٍلِيٍسٍرِ، عٍلِيٌوٍنَيِ، عٌمٍرِ، يٍرٍ مٌتِ، عَبِيَ، عَنَتْتِ، نُن عَلٍمٍتِ. يٍيٍ بِرِن بٍكٍرِ شَ دِيٍ نَ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بِلّيٍ شُنيِيٍ شِلِيٍ سّبّشِ، عٍ سْورِ مِشِ وُلُ مْشْحّن كّمّ قِرِن 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دِيَيٍلِ شَ دِ شِلِ بِلِهَن. بِلِهَن شَ دِيٍ نَن يَ؛ يٍيُسُ، بُنيَمِن، عٍشُدُ، كٍنَانَ، سٍتَنِ، تَرَ سِسِ، نُن عَشِسَ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دِيَيٍلِ شَ دِيٍ بِرِن قِندِ عٍ شَبِلّيٍ شُنيِيٍ نَن نَ. سْورِ مِشِ وُلُ قُ نُن سٌلٌقٍرٍ كّمّ قِرِن نُ نَ عٍ 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رِ شَ دِيٍ نَن يَ؛ سُثِمِ نُن شُثِمِ. عَشٍرِ شَ دِ شِلِ شُسِمِ.نَقَتَلِ شَ دِ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قَتَلِ شَ دِيٍ نَن يَ؛ يَشَسٍيلِ، فُنِ، يٍسٍرِ، نُن سَلُمُ، بِلَ شَ دِ.مَنَسِ شَ دِ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سِ شَ دِيٍ نَن يَ؛ عَ شَ كٌنيِ فِنّ نَشَن كٍلِشِ سِرِيَ بْشِ مَ نَشَ عَسِرّلِ نُن مَكِرِ بَرِ عَ بّ. مَكِرِ نَشَ فَلَدِ سْ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كِرِ نَشَ فِنّ قٍن شُثِمِ نُن سُثِمِ بّ. مَكِرِ مَافِنّ شِلِ مَاكَ. مَكِرِ شَ دِ قِرِن ندٍ شِلِ سٍلٌقٍشَدِ. سٍلٌقٍشَدِ مُ دِ شّمّ يٌ سْتْ، قٌ دِ فِ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كِرِ شَ فِنّ مَاكَ نَشَ دِ بَرِ، عَ شِلِ سَ ثٍرٍ سِ شُن مَ. عَ شُنيَ شِلِ سٍرٍ سِ. ثٍرٍ سِ شَ دِيٍ نَن يَ؛ عُلَمِ نُن رَكٍ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مِ شَ دِ شِلِ بٍدَن. فَلَدِ شَ دِيٍ نَن نَ كِ، مَكِرِ شَ دِ، مَنَسِ شَ 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كَرِ شَ دِ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لَدِ مَافِنّ هَمٌلٍكٍتِ شَ دِيٍ نَن يَ؛ عِسِهٌدِ، عَبِيٍسٍرِ، نُن مَشَ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مِدَ شَ دِيٍ نَن يَ؛ عَشِيَنِ، سِكٍمِ، لِكِشِ، نُن عَنِيَمَ.عٍقِرَ مِ شَ دِ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قِرَ مِ شَ دِيٍ نَن يَ؛ عٍقِرَ مِ نَشَ سُتٍلَ سْتْ. سُتٍلَ نَشَ بٍرٍدَ سْتْ. بٍرٍدَ نَشَ تَشَتِ سْتْ. تَشَتِ نَشَ عٍلٍيَدَ سْتْ. عٍلٍيَدَ نَشَ تَشَتِ سْ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تَشَتِ نَشَ سَبَدِ سْتْ. سَبَدِ نَشَ سُتٍلَ سْتْ. فَتِكَيٍ نَشَ عٍسٍرِ نُن عٍلٍيَدِ قَشَ نٍيٍ تٌ سِفَ عٍ شَ شُرُ سٍيٍ مُحَدٍ. عٍسٍرِ نُن عٍلٍيَدِ بَرِ مّ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بَبَ عٍقِرَ مِ نَشَ سُننُن تّمُي شْنكُيٍ. عٍ نفَشَكٍرٍنيِيٍ نَشَ عَ مَدُن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دَنفِ شَنبِ عَ شَ فِنّ نَشَ تّيفّ. عَ تٌ دِ بَرِ، عَ نَشَ عَ شِلِ سَ بٍرِيَ بَرِ مَ تْورّ نُ بَرَ فبٌ عَ شْ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دِ فِنّ سْتْ نَشَن شِلِ سٍيرَ. نَ نَشَ بٍتِ شٌرٌن لَبٍ نُن بٍتِ شٌرٌن قُفٍ تِ، عَ نُن تَا فبّتّ نَشَن شِلِ عُسٍنِ سٍي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قِرَ مِ نَشَ رٍقَ سْتْ. رٍقَ نَشَ رٍ سٍقَ سْتْ. رٍ سٍقَ نَشَ تٍلَ سْتْ. تٍلَ نَشَ تَشَنِ سْ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شَنِ نَشَ لَدَنَ سْتْ. لَدَنَ نَشَ عَمِشُدِ سْتْ. عَمِشُدِ نَشَ عٍلِسَمَ سْ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سَمَ نَشَ نُنُ سْتْ. نُنُ نَشَ يٌسُوٍ سْ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كَرِ شَ دِ نَانِ نَن يَ؛ تٌلَ، ثُوَ، يَسُبُ، نُن سِمِرٌ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سَبَتِ بٍتٍلِ نُن عَ رَبِلِنيِ، نَارَنِ، عَ سٌفٍتٍدٍ، فٍسٍرِ نُن عَ رَبِلِنيِ، عَ سٌفٍفٌرٌدٍ، سِكٍمِ نُن عَ رَبِلِنيِ، هَن عَيَ نُن عَ رَبِلِن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سِ بْنسْي شَ تَايٍ نَن يَ؛ بٍتِ سَان، عَ رَبِلِنيِ، تَانَكِ، عَ رَبِلِنيِ، مٍفِدٌ، عَ رَبِلِنيِ، دْرْ، نُن عَ رَبِلِنيِ. عِسِرَيِلَ شَ دِ يُسُقُ بْنسْي سَبَتِشِ يِ تَايٍ نَن كُي.عَسٍرِ شَ دِ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رِ شَ دِيٍ نَن يَ؛ يِمِنَ، يِسِوَ، يِسِوِ، نُن بٍرِيَ. عٍ مَافِنّ شِلِ سٍ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رِيَ شَ دِيٍ نَن يَ؛ شٍبٍرِ نُن مَلَكِيٍلِ، نَشَن قِندِ بِرِ سَقِتِ بَبَ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بٍرِ شَ دِيٍ نَن يَ؛ يٍقٍلٍتِ، سٌمٍرِ، نُن شٌتَمَ. عٍ مَافِنّ شِلِ سُوَ.]]></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قٍلٍتِ شَ دِيٍ نَن يَ؛ ثَسَكِ، بِمَلِ، نُن عَسٍقَتِ. يٍقٍلٍتِ شَ دِيٍ نَن نَ 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مٍرِ شَ دِيٍ نَن يَ؛ عَشِ، رٌفَ، شُبَ، نُن عَرَ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مٍرِ شُنيَ هٍلٍمِ شَ دِيٍ نَن يَ؛ سٌقَشَ، يِمٍنَ، سٍلٍسِ، نُن عَمَلِ.]]></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قَشَ شَ دِيٍ نَن يَ؛ سُوَ، شَرَنٍقٍرِ، سُوَلِ، بٍرِ، يِمِ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بٍتٍسٍرِ، هٌدٌ، سَامَ، سِلٍسَ، يِتِرَن، نُن بٍي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تٌلَ شَ دِيٍ نَن يَ؛ عُسِ، رّقَيَ، يٍرِيٍلِ، يَمَيِ، يِبِسَمِ، نُن سَمُوٍلِ. يِ مِشِيٍ نَن قِندِشِ عٍ شَبِلّ مَنفّيٍ رَ. مَنفّ دَوُدَ شَ وَشَتِ كُي، تٌلَ شَ دِ مِشِ وُلُ مْشْحّن نُن قِرِن، كّمّ سٍننِ قِندِ سْورِيٍ نَن 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تٍرِ شَ دِيٍ نَن يَ؛ يٍقُنٍ، ثِسٍثَ، نُن عَ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لَ شَ دِيٍ نَن يَ؛ عَرَ، شَنِيّلِ، نُن رِ سِ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سٍرِ شَ دِيٍ نَن نَ كِ، مَنفّيٍ، مِشِ شُنفبٍيٍ، سْورِيٍ فبَنفبَلَنيِيٍ، مَنفّدِيٍ نَن نُ عٍ رَ عٍ شَبِلّيٍ يَ مَ، نَشٍيٍ كْنتِ سِفَ هَن مِشِ وُلُ مْشْحّن نُن سٍن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شَ دِ شِلِ يِسِرَشِيَ. يِسِرَشِيَ شَ دِيٍ نَن يَ؛ مِكَيٍلِ، عَبَدِيَسِ، يٌوٍلِ، نُن يِسِيَ. يِ مِشِ سُولِ نَن قِندِ عٍ شَبِلّ مَنفّ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شَ مِشِ وُلُ تٌنفٌ سَشَن نُن سٍننِ قِندِ سْورِيٍ نَن نَ، بَرِ مَ عٍ شَ فِنّيٍ نُن عٍ شَ دِيٍ وُ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كَرِ شَبِلّيٍ بِرِن يَ مَ، شّمّ مِشِ وُلُ تٌنفٌ سٌلٌمَسَشَن نُن سٌلٌقٍرٍ قِندِ سْورِ فبَنفبَلَنيِيٍ نَن نَ.بُنيَمِن شَ دِ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نيَمِن شَ دِيٍ نَن يَ؛ بٍلَ، بٍكٍرِ، نُن يٍدِيَيٍ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لَ شَ دِ سُولِ نَن يَ؛ عٍسِبٌن، عُسِ، يُسِيّلِ، يٍرِ مٌتِ، نُن يِرِ. يِ مِشِيٍ نَن قِندِ عٍ شَبِلّ مَنفّيٍ رَ. سْورِ فبَنفبَلَنيِ مِشِ وُلُ مْشْحّن نُن قِرِن، تٌنفٌ سَشَن نُن نَانِ نُ نَ عٍ يَ مَ.]]></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2026-05-21T08:39:02Z</dcterms:created>
  <dcterms:modified xsi:type="dcterms:W3CDTF">2026-05-21T08:39:02Z</dcterms:modified>
  <dc:title>Bible.com.au: يُدَيَ مَنفّيٍ ١ 7:1-40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