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presProps" Target="presProps.xml"/>
  <Relationship Id="rId73" Type="http://schemas.openxmlformats.org/officeDocument/2006/relationships/viewProps" Target="viewProps.xml"/>
  <Relationship Id="rId7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6: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رِ نَشَ عٍلٍكَنَ سْتْ. عٍلٍكَنَ نَشَ عٍبِيَسَقِ سْتْ. عٍبِيَسَقِ نَشَ عَسِرِ سْ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رِ نَشَ تَشَتِ سْتْ. تَشَتِ نَشَ عُرِيٍلِ سْتْ. عُرِيٍلِ نَشَ يُسِيَ سْتْ. يُسِيَ نَشَ سَوُلُ سْ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كَنَ شَ دِيٍ نَن يَ؛ عَمَسَيِ نُن عَشِمٌ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كَنَ نَشَ سٌقَيِ سْتْ. سٌقَيِ نَشَ نَشَتِ سْتْ.]]></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شَتِ نَشَ عٍلِيَبِ سْتْ. عٍلِيَبِ نَشَ يٍرٌشَمَ سْتْ. يٍرٌشَمَ نَشَ عٍلٍكَنَ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كَنَ نَشَ سَمُوٍلِ سْتْ. سَمُوٍلِ شَ دِيٍ نَن يَ؛ يٌوٍلِ، عَ شَ دِ سِنفٍ، نُن عَبِ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رَرِ شَ دِيٍ نَن يَ؛ مٍرَرِ نَشَ مَشَلِ سْتْ. مَشَلِ نَشَ لِبِنِ سْتْ. لِبِنِ نَشَ سِمٍيِ سْتْ. سِمٍيِ نَشَ عُسَ سْ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سَ نَشَ سِمٍيَ سْتْ. سِمٍيَ نَشَ شَفِيَ سْتْ. شَفِيَ نَشَ عَسَيَ سْتْ.بّيتِبَيٍ دَوُدَ شَ وَشَ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اتّ كَنكِرَ تٌ دْشْ عَلَتَلَ شَ هْرْ مْلِنفِرَ كُي، دَوُدَ نَشَ بّيتِبَيٍ سُفَندِ نَشٍيٍ بّيتِ بَ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نفٍ عٍ نُ بّيتِ بَمَ عَلَتَلَ شَ هْرْ مْلِنفِرَ نَن يَ رَ، كِرِ بَنشِ نَرَلَندٍ. عٍ نَشَ نَ وَلِ رَبَ مّننِ هَن مَنفّ سُلٍمَنِ عَلَتَلَ شَ هْرْ مْبَنشِ تِشِ دَرِ سَلَمُ تّمُي 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وِ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يتِبَيٍ شِلِيٍ نَن يَ عَ نُن عٍ شَ دِيٍ؛ كٍهَتِ شَبِلّ يَ مَ، هٍمَن بّيتِبَ، يٌوٍلِ شَ دِ، سَمُوٍلِ شَ دِ،]]></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كَنَ شَ دِ، يٍرٌشَمَ شَ دِ، عٍلِيٍلِ شَ دِ، تٌوَ شَ 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قُ شَ دِ، عٍلٍكَنَ شَ دِ، مَشَتِ شَ دِ، عَمَسَيِ شَ 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كَنَ شَ دِ، يٌوٍلِ شَ دِ، عَسَرَيَ شَ دِ، سٍقَنِيَ شَ 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تَشَتِ شَ دِ، عَسِرِ شَ دِ، عٍبِيَسَقِ شَ دِ، كٌرَ شَ دِ،]]></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يِسٍهَرِ شَ دِ، كٍهَتِ شَ دِ، لٍوِ شَ دِ، عِسِرَيِلَ شَ 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هٍمَن مَلِمَ، نَشَن نُ تِشِ عَ يِرٍقَنيِ مَ، نَ قِندِ عَسَقِ نَن نَ، بٍرٍكِيَ شَ دِ، سِمٍيَ شَ 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كَيٍلِ شَ دِ، بَاسٍيَ شَ دِ، مَلَكِيَ شَ 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تِنِ شَ دِ، سٍرَ شَ دِ، عَدَيَ شَ 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تَنِ شَ دِ، سِمَ شَ دِ، سِمٍيِ شَ 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لٍوِ شَ دِيٍ نَن يَ؛ فٍرِ سٌن، كٍهَتِ، نُن مٍرَ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يَشَتِ شَ دِ، فٍرِ سٌن مَ دِ، لٍوِ شَ دِ.]]></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شٍيٍ كٍلِشِ مٍرَرِ شَبِلّ يَ مَ، نٍيٍ نُ تِمَ كْولَ نَن مَ. عٍ شُنيِ قِندِ عٍتَنِ نَن نَ، كِسِ شَ دِ، عَبِدِ شَ دِ، مَلُكُ شَ 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شَسَبِيَ شَ دِ، عَمَسِيَ شَ دِ، شِلِكِيَ شَ 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مَسِ شَ دِ، بَنِ شَ دِ، سٍمٍرِ شَ 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لِ شَ دِ، مُسِ شَ دِ، مٍرَرِ شَ دِ، لٍوِ شَ دِ.]]></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فَشَكٍرٍنيِيٍ لٍوِ بْنسْي يَ مَ، نُ نَ عَلَتَلَ شَ هْرْ مْلِنفِرَ وَلِ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هَرُنَ نُن عَ شَ دِيٍ نَشَ سّرّشّ فَن دَاشِ بَ سّرّشّبَدٍ قَرِ، عٍ مَن سُرَيِ فَن سّرّشّ رَ سُرَيِ سّرّشّبَدٍ قَرِ. عٍ نَ وَلِ بِرِن نَبَ يِرٍ سّنِيّنشِ قِسَمَنتٍ نَن كُي نَشَن قِندِ عِسِرَيِلَ شُنسَرٍ رَ، عَلْ عَلَ شَ كٌنيِ مُنسَ عَ مَسٍنشِ كِ نَ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هَرُنَ شَ دِيٍ نَن يَ؛ عٍلٍيَسَرِ، عَ شَ دِ قِنٍشَسِ، عَ شَ دِ عَبِسُوَ،]]></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دِ بُوكِ، عَ شَ دِ عُسِ، عَ شَ دِ سّرَشَ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شَ دِ مٍرَيٌتِ، عَ شَ دِ عَمَرَيَ، عَ شَ دِ عَشِتُ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فٍرِ سٌن مَ دِيٍ نَن يَ؛ لِبِنِ نُن سِمٍيِ.]]></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دِ سَدْكِ، عَ شَ دِ عَشِمَاسِ.لٍوِ بْنسْي شَ تَايٍيٌسُوٍ ٢١‏؛١ ٬ ٤٢]]></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شَ تَايٍ نَن يَ عٍ سَبَتِشِ دّننَشّ؛ هَرُنَ شَ دِيٍ، نَشٍيٍ كٍلِشِ كٍهَتِ شَبِلّ يَ مَ، نٍيٍ نَن سِنفٍ بْشِ سْتْ عَلَ شَ مَرَفِرِ كُ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شٍبِرٌن نُن عَ رَبِلِنيِيٍ نَشَ قِندِ عٍ فبٍ رَ، يُدَيَ بْشِ 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كْنْ شٍبِرٌن دَاشَ نُن تَا نَشٍيٍ نُ نَ نَ رَبِلِنيِ، نٍيٍ نَشَ قِندِ يٍقُنٍ شَ دِ كَلٍبِ فبٍ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هَرُنَ شَ دِيٍ نَشَ شٍبِرٌن سْتْ، نَشَن قِندِشِ مِشِ رَتَنفَ تَا رَ، عٍ نَشَ لِبِنَ نُن عَ رَبِلِنيِ، يَتِرِ، عٍسِتٍمٌوَ نُن عَ رَبِلِنيِ سْتْ،]]></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نَشَ شِلٍن نُن عَ رَبِلِنيِ، دٍبِرِ نُن عَ رَبِلِنيِ،]]></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عَسَن نُن عَ رَبِلِنيِ، بٍتِ سٍمٍسِ نُن عَ رَبِلِنيِ قَن سْتْ.]]></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تَا نَشٍيٍ سْتْ بُنيَمِن بْشِ مَ نٍيٍ نَن يَ؛ فَبَيٌن، فٍبَ، عَ رَبِلِنيِ، عَلٍمٍتِ، عَ رَبِلِنيِ، عَنَتْتِ، نُن عَ رَبِلِنيِ. عٍ نَشَ تَا قُ نُن سَشَن سْتْ عٍ شَبِلّ كِ مَ.]]></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كٍهَتِ شَ دِ بٌورٍيٍ نَشَ تَا قُ سْتْ عَلَ شَ مَرَفِرِ كُي عٍقِرَ مِ بْنسْي، دَنَ بْنسْي سّيتِ كٍرٍن، نُن مَنَسِ بْنسْي سّيتِ كٍرٍن شَ بْشِيٍ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فٍرِ سٌن مَ دِيٍ نَشَ تَا قُ نُن سَشَن سْتْ عٍ شَبِلّ كِ مَ عِسَكَرِ بْنسْي، عَسٍرِ بْنسْي، نَقَتَلِ بْنسْي، نُن مَنَسِ بْنسْي سّيتِ كٍرٍن شَ بْشِيٍ مَ نَشٍيٍ نُ نَ بَسَن بْشِ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هَتِ شَ دِيٍ نَن يَ؛ عَمَرَ مَ، يِسٍهَرِ، شٍبِرٌن، نُن يُسِيّلِ.]]></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مٍرَرِ شَ دِيٍ نَشَ تَا قُ نُن قِرِن سْتْ عَلَ شَ مَرَفِرِ كُي رُبٍن بْنسْي، فَدِ بْنسْي، نُن سَبُلٌن بْنسْي شَ بْشِيٍ مَ.]]></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عِسِرَيِلَكَيٍ تَايٍ نُن عٍ رَبِلِنيِيٍ قِ لٍوِ بْنسْي مَ نَ كِ نّ.]]></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عٍ نَشَ نَ تَايٍ قِ عٍ مَ عَلَ شَ مَرَفِرِ كُي، تَا نَشٍيٍ نُ نَ يُدَ، سِمٍيْن، نُن بُنيَمِن بْنسْييٍ شَ بْشِيٍ مَ.]]></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كٍهَتِ شَبِلّ بٌورٍيٍ نَشَ تَايٍ سْتْ عٍقِرَ مِ بْنسْي شَ بْشِ مَ.]]></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عٍ نَشَ مِشِ رَتَنفَ تَا سِكٍمِ نُن عَ رَبِلِنيِ قِ عٍ مَ عٍقِرَ مِ فٍيَ مَ، عَ نُن فٍسٍرِ، عَ رَبِلِن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يٌكِنٍيَمِ، عَ رَبِلِنيِ، بٍتِ شٌرٌن، عَ رَبِلِنيِ،]]></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عَيَلٌن، عَ رَبِلِنيِ، فَتِ رِ مْن، نُن عَ رَبِلِنيِ.]]></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عٍ نَشَ عَنٍرِ، عَ رَبِلِنيِ، بِلٍيَمِ، نُن عَ رَبِلِنيِ سْتْ مَنَسِ بْنسْي تَفِ شَ بْشِ مَ. كٍهَتِ شَبِلّ بٌورٍيٍ شَ تَايٍ نَن نَ كِ.]]></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فٍرِ سٌن مَ دِيٍ شَ تَايٍ نَن يَ؛ فٌلَن، عَ رَبِلِنيِ، نَشَن نَ بَسَن بْشِ مَ، عَسَتَرٌتِ، عَ رَبِلِنيِ، نَشٍيٍ نَ مَنَسِ بْنسْي تَفِ شَ بْشِ مَ،]]></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كَدٍ سِ، عَ رَبِلِنيِ، دَبٍرَتِ، عَ رَبِلِ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رَرِ شَ دِيٍ نَن يَ؛ مَشَلِ نُن مُسِ.]]></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رَ مٌتِ، عَ رَبِلِنيِ، عَنٍمِ، عَ رَبِلِنيِ، نَشٍيٍ نَ عِسَكَرِ بْنسْي شَ بْشِ مَ.]]></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عٍ شَ تَا نَشٍيٍ نَ عَسٍرِ بْنسْي شَ بْشِ مَ نٍيٍ نَن يَ؛ مَسَلَ، عَ رَبِلِنيِ، عَبَدٌن، عَ رَبِلِنيِ،]]></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هُكٌكِ، عَ رَبِلِنيِ، رٍشٌبٌ، نُن عَ رَبِلِنيِ.]]></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عٍ شَ تَا نَشٍيٍ نَ نَقَتَلِ بْنسْي شَ بْشِ مَ، نٍيٍ نَن يَ؛ كَدٍ سِ نَشَن نَ فَلِلٍ بْشِ مَ، شَمْن، عَ رَبِلِنيِ، كِرِيَتَيِمِ نُن عَ رَبِلِنيِ.]]></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مٍرَرِ شَ دِيٍ شَ تَايٍ نَن يَ؛ رِ مٌنٌ، عَ رَبِلِنيِ، تَبٌرٌ، عَ رَبِلِنيِ، نَشٍيٍ نَ سَبُلٌن بْنسْي شَ بْشِ مَ.]]></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عٍ شَ تَا نَشٍيٍ نَ رُبٍن بْنسْي شَ بْشِ مَ يُرُدّن نَاكِرِ مَ يٍرِكٌ يَ رَ، نٍيٍ نَن يَ؛ بٍتٍسٍرِ نَشَن نَ فبٍنفبٍرٍنيِ مَ، عَ رَبِلِنيِ، يَهَسَ، عَ رَبِلِنيِ،]]></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كٍدٍ مٌتِ، عَ رَبِلِنيِ، مٍقَاتِ، عَ رَبِلِنيِ.]]></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عٍ شَ تَا نَشٍيٍ نَ فَدِ بْنسْي شَ بْشِ مَ، نٍيٍ نَن يَ؛ رَ مٌتِ نَشَن نَ فَلَدِ بْشِ مَ، عَ رَبِلِنيِ، مَشَنَيِمِ، عَ رَبِلِنيِ،]]></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شّسِبْن، عَ رَبِلِنيِ، يَاسّرِ، نُن عَ رَبِلِنيِ.]]></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لٍوِ بْنسْييٍ بَبَيٍ نَن يَ؛ فٍرِ سٌن نَشَ لِبِنِ سْتْ. لِبِنِ نَشَ يَشَتِ سْتْ. يَشَتِ نَشَ سِمَ سْ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مَ نَشَ يٌوَ سْتْ. يٌوَ نَشَ عِدٌ سْتْ. عِدٌ نَشَ سٍرَ سْتْ. سٍرَ نَشَ يٍيَتٍرَيِ سْتْ.]]></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هَتِ شَ دِيٍ نَن يَ؛ كٍهَتِ نَشَ عَمِنَدَبٌ سْتْ. عَمِنَدَبٌ نَشَ كٌرَ سْتْ. كٌرَ نَشَ عَسِرِ سْتْ.]]></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2026-08-15T14:00:06Z</dcterms:created>
  <dcterms:modified xsi:type="dcterms:W3CDTF">2026-08-15T14:00:06Z</dcterms:modified>
  <dc:title>Bible.com.au: يُدَيَ مَنفّيٍ ١ 6:1-66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