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331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١ 5: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رُبٍن شَ دِ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رَيِلَ شَ دِ سِنفٍ قِندِ رُبٍن نَن نَ، كْنْ دِ سِنفٍ تِدٍ نَشَ بَ عَ يِ رَ، عَ سٌ عِسِرَيِلَ شَ دِ يُسُقُ شَ دِيٍ يِ رَ، بَرِ مَ رُبٍن نُ بَرَ عَ بَبَ شَ فِنّ كٌلٌن فِنّ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دَ نَشَ سّنبّ سْتْ عَ نفَشَكٍرٍنيِيٍ تَفِ هَن مَنفّيَ نَشَ لُ عَ بْنسْي يِ، كْنْ دِ سِنفٍ تِدٍ تَن نَشَ لُ يُسُقُ شَ دِيٍ 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رَيِلَ شَ دِ سِنفٍ رُبٍن شَ دِيٍ نَن يَ؛ شَنْكِ، ثَلُ، شٍسِرٌن، نُن كَرِ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وٍلِ بْنسْي نَن يَ؛ سٍمَيَ نَشَ فٌفٌ سْتْ. فٌفٌ نَشَ سِمٍيِ سْ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مٍيِ نَشَ مِكٍ سْتْ. مِكٍ نَشَ رٍيَيَ سْتْ. رٍيَيَ نَشَ بَلِ سْتْ.]]></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بَلِ نَشَ بّيرَ سْتْ. عَسِرِيَ مَنفّ تِفِلَتِ ثِلٍسٍرِ نَشَ رُبٍن بْنسْي مَنفّدِ بّيرَ شَنِن كٌنيِيَ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بّيرَ نفَشَكٍرٍنيِيٍ نَن يَ، عٍ شَبِلّ كِ مَ؛ يٍيِيٍلِ، سَكَ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ن بٍلَ، عَسَسِ شَ دِ، سٍمَ شَ دِ، يٌوٍلِ شَ دِ. عٍ نَشَ سَبَتِ بْشِ مَ قْلْقٍ عَرٌوٍرِ سَ دْشْ نٍبٌ نُن بَلِ مٍيٌنِ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 سَبَتِشِ فبٍنفبٍرٍنيِ قْلّ مَ، هَن عٍقِرَتِ شُرٍ رَ. شُرُ سٍ فبٍفبٍ نُ نَ عٍ يِ رَ فَلَدِ بْشِ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نفّ سْلُ شَ وَشَتِ كُي، رُبٍن بْنسْي نَشَ هَفَرِكَيٍ فٍرٍ، نَشٍيٍ نُ نَ فَلَدِ نَانِنيِ سٌفٍتٍدٍ بِرِ.فَدِ شَ دِ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فَدِ بْنسْي نُن رُبٍن بْنسْي سَبَتِشِ عٍ بٌورٍ نَن يَ عِ بَسَن بْشِ كُي، هَن سَلَكَ.]]></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شِلِيٍ نَن يَ؛ يٌوٍلِ، مِشِ سِنفٍ، سَقَمِ، عَ قِرِن ندٍ، يَانَيِ، نُن سَقَتِ نَشٍيٍ نُ نَ بَسَن بْشِ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شُنيَ سٌلٌقٍرٍ نَن يَ؛ مِكَيٍلِ، مٍسُلَمَ، سٍيبَ، يٌرَيِ، يَكَن، سِيَ، نُن عٍبٍ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بِشَيِلِ شَ دِيٍ نَن نَ كِ، شُرِ شَ دِ، يَرٌوَ شَ دِ، فَلَدِ شَ دِ، مِكَيٍلِ شَ دِ، يٍسِسَيِ شَ دِ، يَدٌ شَ دِ، بُسِ شَ 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بِدِيٍلِ شَ دِ عَشِ، فُنِ شَ مَمَدِ، عٍ نَشَ قِندِ عٍ شَبِلّيٍ شُن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سَبَتِشِ فَلَدِ، بَسَن، نَ رَبِلِنيِ، هَن سَرْن نَانِنيِ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يُدَيَ مَنفّ يٌتَمِ نُن عِسِرَيِلَ مَنفّ يٍرٌبٌوَ مِ نَشَ عٍ شِلِيٍ سّ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رُبٍن بْنسْي، فَدِ بْنسْي، نُن مَنَسِ بْنسْي سّيتِ كٍرٍن، عٍ شَ سْورِ شَسَبِ سِفَمَ هَن مِشِ وُلُ تٌنفٌ نَانِ نُن نَانِ، مِشِ كّمّ سٌلٌقٍرٍ تٌنفٌ سٍننِ. عٍ بِرِن قَتَ فٍرٍ سٌدٍ. مَكَنتَسٍ، سَنتِدّفّمَ، نُن شَلِ نُ نَ عٍ 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شَ هَفَرِكَيٍ، يٍتُرِكَيٍ، نَقِسِكَيٍ، نُن نٌدَبٌكَيٍ فٍ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 نَشَ شُن نَكٍلِ قِ عٍ مَ هَفَرِكَيٍ شُن مَ، بَرِ مَ عٍ نُ بَرَ عَلَ مَشَندِ فٍرٍ كُي. عَلَ نَشَ عٍ شَ دُبَ سُشُ بَرِ مَ عٍ لَشِ عَ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شَ عٍ يَشُييٍ شَ شُرُ سٍيٍ بَ عٍ يِ؛ حْشْمّ وُلُ تٌنفٌ سُولِ، يّشّي نُن سِ وُلُ كّمّ قِرِن تٌنفٌ سُولِ، نُن سٌقَلٍ وُلُ قِرِن. عٍ نَشَ مِشِ وُلُ كّمّ قَن سُ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عٍ يَشُي فبٍفبٍ قَشَ نّ بَرِ مَ نَ فٍرٍ كٍلِشِ عَلَ يَتِ نَن مَ. عٍ نَشَ سَبَتِ نَا هَن عٍ سِفَ كٌنيِيَ كُي تّمُي نَشّ.مَنَسِ بْنسْي سّيتِ كٍرٍ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مَنَسِ بْنسْي سّيتِ كٍرٍن سَبَتِشِ بْشِ نَن مَ نَشَن قْلْشِ بَسَن هَن بَلِ شٍرِ مٌن، سَ دْشْ سٍنِرِ، نُن شٍرِ مٌن فٍيَ رَ. عٍ وُ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شَ دٍنبَيَ مَنفّيٍ نَن يَ؛ عٍقٍرٍ، يِسٍيِ، عٍلِيٍلِ، عَسِرِيّلِ، يٍرٍ مِ، هٌدَقِيَ، نُن يَشَدِيٍلِ. يِ دٍنبَيَ مَنفّيٍ سّنبّ فبٌ، نَاقُلِ فبٍفبٍ نَ عٍ 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كْنْ عٍ نَشَ عٍ بَبَيٍ مَرِفِ عَلَ يَنقَ، عٍ مّننِكَيٍ شَ كُيٍيٍ بَتُ، عَلَ نْ نَشٍيٍ رَ عَ سِنفٍ.]]></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كُي عَلَ نَشَ عَ نِيَ، عَسِرِيَ مَنفّيٍ ثُلُ نُن تِفِلَتِ ثِلٍسٍرِ بْحّ شَ تٍ، عٍ قَ رُبٍن بْنسْي، فَدِ بْنسْي، نُن مَنَسِ بْنسْي تَفِ شَنِن شَلَ، شَبٌرٌ، نُن هَرَ، هَن فٌسَن شُرٍ عٍ نَ دّننَشّ هَن تٌ.]]></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لٍوِ شَ دِيٍ نَن يَ؛ فٍرِ سٌن، كٍهَتِ، نُن مٍرَ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كٍهَتِ شَ دِيٍ نَن يَ؛ عَمَرَ مَ، يِسٍهَرِ، شٍبِرٌن، نُن يُسِيّلِ.]]></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مَرَ مَ دِ شّمّ قِرِن نَن سْتْ، هَرُنَ نُن مُنسَ، عَ نُن دِ فِنّ كٍرٍن، مَرِيَمَ. هَرُنَ شَ دِيٍ نَن يَ؛ نَدَبٌ، عَبِهُ، عٍلٍيَسَرِ، نُن عِتَمَ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لٍيَسَرِ نَشَ قِنٍشَسِ سْتْ. قِنٍشَسِ نَشَ عَبِسُوَ سْتْ.]]></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بِسُوَ نَشَ بُوكِ سْتْ. بُوكِ نَشَ عُسِ سْتْ.]]></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سِ نَشَ سّرَشَيَ سْتْ. سّرَشَيَ نَشَ مٍرَيٌتِ سْتْ.]]></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مٍرَيٌتِ نَشَ عَمَرَيَ سْتْ. عَمَرَيَ نَشَ عَشِتُبَ سْتْ.]]></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شِتُبَ نَشَ سَدْكِ سْتْ. سَدْكِ نَشَ عَشِمَاسِ سْتْ.]]></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شِمَاسِ نَشَ عَسَرَيَ سْتْ. عَسَرَيَ نَشَ يٌشَنَن سْتْ.]]></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يٌشَنَن نَشَ عَسَرَيَ سْتْ، نَشَن قِندِ سّرّشّدُبّ رَ عَلَ شَ هْرْ مْبَنشِ كُي سُلٍمَنِ نَشَن تِشِ دَرِ سَلَمُ.]]></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سَرَيَ نَشَ عَمَرَيَ سْتْ. عَمَرَيَ نَشَ عَشِتُبَ سْتْ.]]></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شِتُبَ نَشَ سَدْكِ سْتْ. سَدْكِ نَشَ سَلُمُ سْتْ.]]></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سَلُمُ نَشَ شِلِكِيَ سْتْ. شِلِكِيَ نَشَ عَسَرَيَ سْتْ.]]></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سَرَيَ نَشَ سٍرَيَ سْتْ. سٍرَيَ نَشَ يٍهٌسَدَكِ سْتْ.]]></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لَتَلَ تٌ يُدَيَ نُن دَرِ سَلَمُ شَنِن كٌنيِيَ كُي، نٍبُكَدَنسَرِ نَشَ يٍهٌسَدَكِ شَنِن عَ شُن مَ.]]></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2026-10-17T06:01:03Z</dcterms:created>
  <dcterms:modified xsi:type="dcterms:W3CDTF">2026-10-17T06:01:03Z</dcterms:modified>
  <dc:title>Bible.com.au: يُدَيَ مَنفّيٍ ١ 5:1-41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