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 بٍلَ، عَسَسِ شَ دِ، سٍمَ شَ دِ، يٌوٍلِ شَ دِ. عٍ نَشَ سَبَتِ بْشِ مَ قْلْقٍ عَرٌوٍرِ سَ دْشْ نٍبٌ نُن بَلِ مٍيٌ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سَبَتِشِ فبٍنفبٍرٍنيِ قْلّ مَ، هَن عٍقِرَتِ شُرٍ رَ. شُرُ سٍ فبٍفبٍ نُ نَ عٍ يِ رَ فَلَدِ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سْلُ شَ وَشَتِ كُي، رُبٍن بْنسْي نَشَ هَفَرِكَيٍ فٍرٍ، نَشٍيٍ نُ نَ فَلَدِ نَانِنيِ سٌفٍتٍدٍ بِرِ.فَدِ شَ دِ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دِ بْنسْي نُن رُبٍن بْنسْي سَبَتِشِ عٍ بٌورٍ نَن يَ عِ بَسَن بْشِ كُي، هَن سَلَ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لِيٍ نَن يَ؛ يٌوٍلِ، مِشِ سِنفٍ، سَقَمِ، عَ قِرِن ندٍ، يَانَيِ، نُن سَقَتِ نَشٍيٍ نُ نَ بَسَن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نيَ سٌلٌقٍرٍ نَن يَ؛ مِكَيٍلِ، مٍسُلَمَ، سٍيبَ، يٌرَيِ، يَكَن، سِيَ، نُن عٍ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شَيِلِ شَ دِيٍ نَن نَ كِ، شُرِ شَ دِ، يَرٌوَ شَ دِ، فَلَدِ شَ دِ، مِكَيٍلِ شَ دِ، يٍسِسَيِ شَ دِ، يَدٌ شَ دِ، بُسِ شَ 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بِدِيٍلِ شَ دِ عَشِ، فُنِ شَ مَمَدِ، عٍ نَشَ قِندِ عٍ شَبِلّيٍ شُ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بَتِشِ فَلَدِ، بَسَن، نَ رَبِلِنيِ، هَن سَرْن نَانِنيِ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دَيَ مَنفّ يٌتَمِ نُن عِسِرَيِلَ مَنفّ يٍرٌبٌوَ مِ نَشَ عٍ شِلِيٍ سّ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بٍن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بٍن بْنسْي، فَدِ بْنسْي، نُن مَنَسِ بْنسْي سّيتِ كٍرٍن، عٍ شَ سْورِ شَسَبِ سِفَمَ هَن مِشِ وُلُ تٌنفٌ نَانِ نُن نَانِ، مِشِ كّمّ سٌلٌقٍرٍ تٌنفٌ سٍننِ. عٍ بِرِن قَتَ فٍرٍ سٌدٍ. مَكَنتَسٍ، سَنتِدّفّمَ، نُن شَلِ نُ نَ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هَفَرِكَيٍ، يٍتُرِكَيٍ، نَقِسِكَيٍ، نُن نٌدَبٌكَيٍ فٍ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شَ شُن نَكٍلِ قِ عٍ مَ هَفَرِكَيٍ شُن مَ، بَرِ مَ عٍ نُ بَرَ عَلَ مَشَندِ فٍرٍ كُي. عَلَ نَشَ عٍ شَ دُبَ سُشُ بَرِ مَ عٍ لَشِ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شُييٍ شَ شُرُ سٍيٍ بَ عٍ يِ؛ حْشْمّ وُلُ تٌنفٌ سُولِ، يّشّي نُن سِ وُلُ كّمّ قِرِن تٌنفٌ سُولِ، نُن سٌقَلٍ وُلُ قِرِن. عٍ نَشَ مِشِ وُلُ كّمّ قَن سُ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عٍ يَشُي فبٍفبٍ قَشَ نّ بَرِ مَ نَ فٍرٍ كٍلِشِ عَلَ يَتِ نَن مَ. عٍ نَشَ سَبَتِ نَا هَن عٍ سِفَ كٌنيِيَ كُي تّمُي نَشّ.مَنَسِ بْنسْي سّيتِ كٍ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سِ بْنسْي سّيتِ كٍرٍن سَبَتِشِ بْشِ نَن مَ نَشَن قْلْشِ بَسَن هَن بَلِ شٍرِ مٌن، سَ دْشْ سٍنِرِ، نُن شٍرِ مٌن فٍيَ رَ. عٍ وُ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دٍنبَيَ مَنفّيٍ نَن يَ؛ عٍقٍرٍ، يِسٍيِ، عٍلِيٍلِ، عَسِرِيّلِ، يٍرٍ مِ، هٌدَقِيَ، نُن يَشَدِيٍلِ. يِ دٍنبَيَ مَنفّيٍ سّنبّ فبٌ، نَاقُلِ فبٍفبٍ نَ عٍ 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 نَشَ عٍ بَبَيٍ مَرِفِ عَلَ يَنقَ، عٍ مّننِكَيٍ شَ كُيٍيٍ بَتُ، عَلَ نْ نَشٍيٍ رَ عَ سِن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لَ نَشَ عَ نِيَ، عَسِرِيَ مَنفّيٍ ثُلُ نُن تِفِلَتِ ثِلٍسٍرِ بْحّ شَ تٍ، عٍ قَ رُبٍن بْنسْي، فَدِ بْنسْي، نُن مَنَسِ بْنسْي تَفِ شَنِن شَلَ، شَبٌرٌ، نُن هَرَ، هَن فٌسَن شُرٍ عٍ نَ دّننَشّ هَن 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لٍوِ شَ دِيٍ نَن يَ؛ فٍرِ سٌن، كٍهَتِ، نُن مٍرَ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شَ دِ سِنفٍ قِندِ رُبٍن نَن نَ، كْنْ دِ سِنفٍ تِدٍ نَشَ بَ عَ يِ رَ، عَ سٌ عِسِرَيِلَ شَ دِ يُسُقُ شَ دِيٍ يِ رَ، بَرِ مَ رُبٍن نُ بَرَ عَ بَبَ شَ فِنّ كٌلٌن فِنّ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هَتِ شَ دِيٍ نَن يَ؛ عَمَرَ مَ، يِسٍهَرِ، شٍبِرٌن، نُن يُسِيّ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مَرَ مَ دِ شّمّ قِرِن نَن سْتْ، هَرُنَ نُن مُنسَ، عَ نُن دِ فِنّ كٍرٍن، مَرِيَمَ. هَرُنَ شَ دِيٍ نَن يَ؛ نَدَبٌ، عَبِهُ، عٍلٍيَسَرِ، نُن عِتَمَ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يَسَرِ نَشَ قِنٍشَسِ سْتْ. قِنٍشَسِ نَشَ عَبِسُوَ سْ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بِسُوَ نَشَ بُوكِ سْتْ. بُوكِ نَشَ عُسِ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شَ سّرَشَيَ سْتْ. سّرَشَيَ نَشَ مٍرَيٌتِ سْ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رَيٌتِ نَشَ عَمَرَيَ سْتْ. عَمَرَيَ نَشَ عَشِتُبَ سْ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شِتُبَ نَشَ سَدْكِ سْتْ. سَدْكِ نَشَ عَشِمَاسِ سْ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شِمَاسِ نَشَ عَسَرَيَ سْتْ. عَسَرَيَ نَشَ يٌشَنَن سْ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شَنَن نَشَ عَسَرَيَ سْتْ، نَشَن قِندِ سّرّشّدُبّ رَ عَلَ شَ هْرْ مْبَنشِ كُي سُلٍمَنِ نَشَن تِشِ دَرِ سَلَ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رَيَ نَشَ عَمَرَيَ سْتْ. عَمَرَيَ نَشَ عَشِتُبَ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 نَشَ سّنبّ سْتْ عَ نفَشَكٍرٍنيِيٍ تَفِ هَن مَنفّيَ نَشَ لُ عَ بْنسْي يِ، كْنْ دِ سِنفٍ تِدٍ تَن نَشَ لُ يُسُقُ شَ دِيٍ 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شِتُبَ نَشَ سَدْكِ سْتْ. سَدْكِ نَشَ سَلُمُ سْ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لُمُ نَشَ شِلِكِيَ سْتْ. شِلِكِيَ نَشَ عَسَرَيَ سْ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رَيَ نَشَ سٍرَيَ سْتْ. سٍرَيَ نَشَ يٍهٌسَدَكِ سْ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لَتَلَ تٌ يُدَيَ نُن دَرِ سَلَمُ شَنِن كٌنيِيَ كُي، نٍبُكَدَنسَرِ نَشَ يٍهٌسَدَكِ شَنِن عَ شُ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شَ دِ سِنفٍ رُبٍن شَ دِيٍ نَن يَ؛ شَنْكِ، ثَلُ، شٍسِرٌن، نُن كَ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وٍلِ بْنسْي نَن يَ؛ سٍمَيَ نَشَ فٌفٌ سْتْ. فٌفٌ نَشَ سِمٍيِ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يِ نَشَ مِكٍ سْتْ. مِكٍ نَشَ رٍيَيَ سْتْ. رٍيَيَ نَشَ بَلِ سْ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لِ نَشَ بّيرَ سْتْ. عَسِرِيَ مَنفّ تِفِلَتِ ثِلٍسٍرِ نَشَ رُبٍن بْنسْي مَنفّدِ بّيرَ شَنِن كٌنيِ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يرَ نفَشَكٍرٍنيِيٍ نَن يَ، عٍ شَبِلّ كِ مَ؛ يٍيِيٍلِ، سَكَرِ،]]></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يُدَيَ مَنفّيٍ ١ 5:1-41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