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 شَبِ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 شَ دِيٍ نَن يَ؛ ثٍرٍ سِ، شٍسِرٌن، كَرِ مِ، شُرُ نُن سٌبَ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بَلِ شَ دِ رٍيَيَ نَشَ يَشَتِ سْتْ. يَشَتِ نَشَ عَشُمَيِ نُن لَهَدِ سْتْ. سٌرٍيَتَكَيٍ شَبِلّيٍ قَتَنشِ نٍيٍ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تَمِ شَ دِيٍ نَن يَ؛ يِسِرٍيلِ، يِسٍمَ، نُن يِدِبَسِ. عٍ مَافِنّ شِلِ هَسٍلٍلِثٌ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نُوٍلِ قِندِ فٍدٌرِ بَبَ نَن نَ. عٍسٍرِ نَشَ قِندِ شُسَ بَبَ رَ. يِ مِشِيٍ قَتَنشِ شُرُ نَن نَ، عٍقَرَتَ شَ دِ سِنفٍ، بّتّلّيمُ بَ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كٌوَ بَبَ عَسٍشُرِ نَشَ فِنّ قِرِن دْشْ، شٍلَ نُن نَ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يَرَ نَشَ عَشُسَمِ، شٍقٍرِ، تٍمٍنِ، نُن عَشَسٍتَرِ بَرِ عَسٍشُرِ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لَ نَشَ سّرّتِ، سٌشَرَ، عٍتٍنَنِ، نُن كٌسِ بَرِ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سِ نَشَ عَنُبِ نُن سٌبٍبَ سْتْ، عَ نُن هَرُ مِ شَ دِ عَشَرَشٍلِ شَبِلّ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بّسِ نَشَ بِنيّ سْتْ دَنفِقٍ عَ نفَشَكٍرٍنيِيٍ بِرِن نَ. عَ نفَ نَشَ عَ شِلِ سَ يَبّسِ بَرِ مَ عَ عَ سْتْ تْورّ نَ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بّسِ نَشَ عِسِرَيِلَ مَرِفِ عَلَ مَشَندِ، «عِ شَ بَرَكّ سَ ﭑ مَ، عِ شَ ﭑ مَ بْشِ شُن مَسَ، عِ شَ ﭑ مَلِ عِ سّنبّ رَ، عِ شَ ﭑ نَتَنفَ تْورّ مَ.» عَلَ نَشَ عَ شَ دُبّ سُ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وشَ نفَشَكٍرٍنيِ كٍلُبُ نَشَ مٍشِرِ سْتْ. مٍشِرِ نَشَ عٍسٍتٌن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تٌن نَشَ بٍتِ رَقَ، ثَسٍيَ، نُن تٍشِننَ سْتْ. تٍشِننَ نَشَ عِرِ نَشَسَ سْتْ. يِ مِشِيٍ قِندِشِ رٍكَكَيٍ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سِ شَ دِيٍ نَن يَ؛ عٌتِنِيٍلِ نُن سٍرَيَ. عٌتِنِيٍلِ شَ دِيٍ نَن يَ؛ شَتَتِ نُن مٍيٌنٌتَ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يٌنٌتَيِ نَشَ عٌقَرَ سْتْ. سٍرَيَ نَشَ يٌوَبَ سْتْ، نَشَن قِندِ شَبُييٍ بَبَ رَ نَشٍيٍ نُ نَ شَبُييٍ شَ فُلُن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قُنٍ شَ دِ كَلٍبِ شَ دِيٍ نَن يَ؛ عِرُ، عٍلَ، نُن نَامِ. عٍلَ نَشَ كٍنَسِ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هَلٍلٍلِ شَ دِيٍ نَن يَ؛ سِقِ، سِقَ، تِرِيَ، نُن عَسَرٍي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 شَ دِيٍ نَن يَ؛ يٍتٍرِ، مٍرٍدِ، عٍقٍرٍ، نُن يَلٌن. مٍرٍدِ شَ فِنّ ندٍ نَشَ مَرِيَمَ، سَمَيِ، نُن يِسٍبَ بَرِ. يِسٍبَ نَشَ قِندِ عٍسِتٍمٌوَ بَ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دِ شَ فِنّ يُدَيَكَ شَ دِيٍ نَن يَ؛ فٍدٌرِ بَبَ يٍرٍدِ، سٌكٌ بَبَ شٍبٍرِ، سَنٌوَ بَبَ يٍكُتِيٍلِ. قِرَوُنَ شَ دِ بِتِيَ، نَشَن نُ بَرَ دْشْ مٍرٍدِ شْن مَ، نَ نَن نَ دِيٍ بَ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دِيَ شَ فِنّ، نَشَمِ مَافِنّ، نَشَ كٍيِلَ بَبَ فَرِ مِكَ سْتْ، عَ نُن عٍسِتٍمٌوَ مَاكَ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ن شَ دِيٍ نَن يَ؛ عَمِنٌن، رِننَ، بٍن شَنَن، نُن تِلٌن. يِسٍيِ نَشَ سٌشٍتِ نُن بٍن سٌشٍتِ 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دَ شَ دِ سٍلَ شَ دِيٍ نَن يَ؛ لٍكَ بَبَ عٍرِ، مَرٍ سَ بَبَ لَادَ، عَسِبٍيَ شَبِلّ نَشٍيٍ دُفِ يَءِلَن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كِمِ، كٌسٍبَكَيٍ، يٌوَ سِ، نُن سَرَقِ، نَشَن مٌوَبَ نُن يَسُبِ لّشّمِ يَامَرِ كَبِ تّمُي شْننَ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نَن نُ قّحّ يَءِلَنمَ مَنفّ بّ نٍتَيِمِ نُن فٍدٍرَ تَايٍ كُي عٍ نُ سَبَتِشِ دّننَشّ.سِمٍيْن شَ دِ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مٍيْن شَ دِيٍ نَن يَ؛ نٍمُوٍلِ، يَمِن، يَرِبُ، سٍرَ، نُن سَوُ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وُلُ نَشَ سَلُمُ سْتْ. سَلُمُ نَشَ مِبِسَمِ سْتْ. مِبِسَمِ نَشَ مِسٍمَ سْ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سٍمَ نَشَ شَمُوّلِ سْتْ. شَمُوّلِ نَشَ سَكُرُ سْتْ. سَكُرُ نَشَ سِمٍيِ سْ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مٍيِ نَشَ دِ شّمّ قُ نُن سٍننِ نُن دِ فِنّ سٍننِ سْتْ. عَ نفَشَكٍرٍنيِيٍ مُ دِ فبٍفبٍ سْتْ. عٍ شَبِلّيٍ مُ وُيَ عَلْ يُدَ بْنسْ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سَبَتِشِ بٍرِ سٍيبَ، مٌلَدَ، شَسَرِ سُوَ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لَ، عٍسٍمِ، تٌلَ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تُوٍلِ، هٌرٌ مَ، سِكِلَ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تِ مَرَكَبٌتِ، شَسَرِ سُسِمِ، بٍتِ بِرِ، نُن سَارَيِمِ. عٍ نَشَ لُ نَ تَايٍ كُي هَن دَوُدَ شَ مَنفّيَ تّمُ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مَن نُ نَ عٍتَمِ، عَيِن، رِ مْن، تٌكٍن، نُن عَسَن، نَ تَا سُولِ]]></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ن عٍ رَبِلِنيِ هَن بَالَتِ. عٍ شَ بْشِيٍ نُن عٍ بٍنبَيٍ نَن نَ 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مٍيْن بْنسْي شُنيِيٍ نَن يَ؛ مٍسٌبَبٌ، يَمٍلٍكِ، عَمَسِيَ شَ دِ يٌ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وٍلِ، يٌسِبِيَ شَ دِ يٍهُ، عَسِيٍلِ شَ دِ سٍرَ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يٌوٍنَيِ، يَاكٌبَ، يٍسٌهَيَ، عَسَيَ، عَدِيٍلِ، يٍسِمِيٍلِ، بّنَ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ن سِسَ، سِقٍيِ شَ دِ، عَلٌن شَ دِ، يّدَيَ شَ دِ، سِمِرِ شَ دِ، سٍمَيَ شَ 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بِلّيٍ مَنفّيٍ نَن نَ كِ. عٍ شَ دٍنبَيَيٍ نَشَ وُيَ كِ قَن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سِفَ هَن فٍدٌرِ فُلُنبَ سٌفٍتٍدٍ حٌوفٍ يِرٍ قٍندٍ عٍ شَ شُرُ سٍيٍ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قِيلِ قَنيِيٍ تٌ نَا. عَ بٍلٍبٍلٍ، مِشِ يٌ مُ نُ نَ. سِنفٍ هَمِ بْنسْي نَن نُ نَ مّن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يُدَيَ مَنفّ شٍسٍكِيَ شَ وَشَتِ كُي، يِ مِشِ نَشٍيٍ شِلِ سّبّشِ، عٍ نَشَ سِفَ نَا، عٍ بَنشِيٍ بِرِن كَنَ، عٍ مّننِكَيٍ رَتْن عَلَكٌ عٍ شَ سَبَتِ نَ، حٌوفٍ قَنيِ نُ نَ دّننَشّ عٍ شَ شُرُ سٍيٍ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مٍيْن بْنسْي مِشِ كّمّ سُولِ نَشَ سِفَ سٍيِرِ فٍيَيٍ يِرٍ. عٍ شَ يَرٍرَتِيٍ قِندِ يِسٍيِ شَ دِيٍ نَن نَ، ثّلَتَيَ، نٍيَرَيَ، رّقَيَ، نُن يُسِيّلِ.]]></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تٌ فّ عَمَلّكِكَيٍ بْنبْدٍ، نَشٍيٍ نُ لُشِ نَا، عٍ نَشَ سَبَتِ مّننِ. هَن تٌ عٍ بْنسْييٍ نَ نَا.]]></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2026-09-29T05:30:42Z</dcterms:created>
  <dcterms:modified xsi:type="dcterms:W3CDTF">2026-09-29T05:30:42Z</dcterms:modified>
  <dc:title>Bible.com.au: يُدَيَ مَنفّيٍ ١ 4:1-43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