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سَمَ، عٍلِيَدَ، نُن عٍلِقٍلٍ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وُدَ شَ دِيٍ، عَ نَشٍيٍ سْتْ كٌنيِ فِنّيٍ سَابُي رَ مُ نَ يِ دِيٍ يَ مَ. تَمَرِ قِندِ عٍ مَافِنّ نَن نَ.يُدَيَ مَنفّ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لٍمَنِ نَشَ رٌبٌوَ مِ سْتْ. رٌبٌوَ مِ نَشَ عَبِيَ سْتْ. عَبِيَ نَشَ عَسَ سْتْ. عَسَ نَشَ يٍهٌسَقَتِ سْ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هٌسَقَتِ نَشَ يٌرَ مِ سْتْ. يٌرَ مِ نَشَ عَشَسِيَ سْتْ. عَشَسِيَ نَشَ يٌوَ سِ سْ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وَ سِ نَشَ عَمَسِيَ سْتْ. عَمَسِيَ نَشَ عَسَرَيَ سْتْ. عَسَرَيَ نَشَ يٌتَمِ سْ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تَمِ نَشَ عَشَسِ سْتْ. عَشَسِ نَشَ شٍسٍكِيَ سْتْ. شٍسٍكِيَ نَشَ مَنَسِ سْ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سِ نَشَ عَمٌن سْتْ. عَمٌن نَشَ يٌسِيَ سْ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سِيَ شَ دِ سِنفٍ نَشَ قِندِ يٌشَنَن نَ، عَ شَ دِ قِرِن ندٍ، يٍهٌيَكِمِ، عَ شَ دِ سَشَن ندٍ، سِدٍكِيَ، نُن عَ شَ دِ نَانِ ندٍ، سَلُ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هٌيَكِمِ نَشَ يٍكٌنِيَ نُن سِدٍكِيَ سْتْ.يُدَيَ مَنفّيٍ شْرّيَ سْتْ شَن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يٍكٌنِيَ نَشَن نُ نَ كٌنيِيَ كُي، عَ شَ دِيٍ نَن يَ؛ سَلَتِيٍ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فّ دَوُدَ شَ دِ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لَكِرَ مِ، ثّدَيَ، سٍينَسَرِ، يٍكَمِيَ، هٌسَمَ، نُن نٍدَبِ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ثّدَيَ شَ دِيٍ نَن يَ؛ سٌرٌبَبٍلِ نُن سِمٍيِ. سٌرٌبَبٍلِ شَ دِيٍ نَن يَ؛ مٍسُلَمَ نُن شَنَنِيَ. سٍلٌمِتِ نَشَ قِندِ عٍ مَافِنّ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ثّدَيَ شَ دِ سُولِ بٌورٍيٍ نَن يَ؛ شَسُبَ، عٌهٍلِ، بٍرٍكِيَ، شَسَدِيَ، نُن يُسَبِ شٍسٍ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نَنِيَ شَ دِيٍ نَن يَ؛ ثّلَتَيَ، يّسَيَ، رّقَيَ شَ دِيٍ، عَرَنَن شَ دِيٍ، عَبَدِيَسِ شَ دِيٍ، سّكَنَيَ شَ دِ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كَنَيَ شَ دِ قِندِ سٍمَيَ نَن نَ. سٍمَيَ شَ دِيٍ نَن يَ؛ شَتُسِ، يِفَلِ، بَرِيَ، نٍيَرَيَ، نُن سَقَتِ، عٍ بِرِن نَلَنشِ مِشِ سٍن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يَرَيَ شَ دِيٍ نَن يَ؛ عٍلِيٌوٍنَيِ، شِسِكِيَ، نُن عَسِرِكَمَ، عٍ بِرِن نَلَنشِ مِشِ سَشَ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يٌوٍنَيِ شَ دِيٍ نَن يَ؛ هٌدَقِيَ، عٍلِيَسِبُ، ثّلَيَ، عَكُبُ، يٌشَنَن، دّلَيَ، نُن عَنَنِ، عٍ بِرِن نَلَنشِ مِشِ سٌلٌقٍ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شَ دِ نَشٍيٍ بَرِشِ شٍبِرٌن، نٍيٍ نَن يَ؛ عَ شَ دِ سِنفٍ عَمِنٌن، نَشَن نفَ قِندِ عَشِنٌوَ مَ رَ يِسِرٍيلِكَ، عَ شَ دِ قِرِن ندٍ دَنِيّلِ، نَشَن نفَ قِندِ عَبِفَيِلِ رَ كَرٍ مٍلٍ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دِ سَشَن ندٍ عَبِسَلٌمِ، نَشَن نفَ قِندِ فٍسُرِ مَنفّ تَلَمَيِ شَ دِ فِنّ مَاكَ رَ، عَ شَ دِ نَانِ ندٍ عَدٌنِيَ، نَشَن نفَ قِندِ شَفِتِ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دِ سُولِ ندٍ سّقَتَيَ، نَشَن نفَ قِندِ عَبِتَلِ رَ، عَ شَ دِ سٍننِ ندٍ يِتِرٍيَمِ، نَشَن نفَ قِندِ عٍفٍلَ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 دِ سٍننِ بَرِشِ شٍبِرٌن نّ. دَوُدَ نَشَ مَنفّيَ رَبَ شٍبِرٌن حّ سٌلٌقٍرٍ، كِكٍ سٍننِ، عَ نَشَ مَنفّيَ رَبَ دَرِ سَلَمُ حّ تٌنفٌ سَشَن نُن سَشَ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 نَانِ نَن يَ عَ نَشٍيٍ سْتْ دَرِ سَلَمُ عَمِيّلِ شَ دِ فِنّ بَتِسٍبَ رَ؛ سِمٍيَ، سٌبَبٌ، نَتَن، سُلٍمَ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وُدَ شَ دِ سٌلٌمَنَانِيٍ نَن يَ؛ يِبِشَرِ، عٍلِسُوَ، عٍلِقٍلٍ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فَ، نٍقٍفِ، يَقِيَ،]]></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2026-06-15T08:07:53Z</dcterms:created>
  <dcterms:modified xsi:type="dcterms:W3CDTF">2026-06-15T08:07:53Z</dcterms:modified>
  <dc:title>Bible.com.au: يُدَيَ مَنفّيٍ ١ 3:1-24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