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١ 29: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بِرِن نَشَ فّمّ تٌقَنيِيٍ سٌ يّشِيّلِ فٍرِ سٌنكَ يِ رَ، نَشَن نُ نَاقُلِ رَفَتَمَ عَلَتَلَ شَ بَنشِ شَ قٍ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حَمَ نَشَ سّيوَ عٍ حَنِفٍ شَ قٍ رَ، بَرِ مَ عٍ نَ رَبَشِ عٍ بْحّ بِرِن نَن نَ عَلَتَلَ بّ. مَنفّ دَوُدَ قَن نَشَ سّيوَ نَ شَ قٍ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دَوُدَ نَشَ عَلَتَلَ تَنتُ حَمَ بِرِن يَ شْرِ. عَ نَشَ عَ قَلَ،«مُشُ بٍنبَ عِسِرَيِلَ مَرِفِ عَلَتَلَ،تَنتُي نَ عِ بّ عَبَدَ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لَتَلَ، بِنيّ، سّنبّ، نُن مَتْشْي بِرِن نَ عِ بّ.سٍ نَشَن بِرِن نَ كٌورٍ نُن بْشِ مَ،عِ تَن نَن فبٍ عَ رَ.دُنِحَ بِرِن نَ عِ تَن نَن شَ مَنفّيَ بُن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بَننَيَ نُن شُننَكٍلِ قَتَنشِ عِ تَن نَن نَ.عِ سٍ بِرِن يَمَرِ مَ،سّنبّ بِرِن نَ عِ يِ رَ.عِ كٍرٍن نَن نْمَ مِشِ فبٌدٍ،عِ كٍرٍن نَن نْمَ عَ رَ سَبَتِدٍ.»]]></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شُ مَرِفِ عَلَ، تٌ، مُشُ بَرَ عِ تَنتُ، مُشُ بَرَ عِ شِلِ مَكَابَشِ مَتْ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تَن نُن ﭑ مَ حَمَ سّنبّ مُ نْمَ يِ هَرِفٍ مْولِ سْتْدٍ. عَ بِرِن كٍلِمَ عِ تَن نَن مَ. مُشُ تَن مُ سٍسٍ قِمَ، عِ تَن سِنفٍ مُ نَشَن قِشِ مُشُ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مُشُ لُمَ عَلْ شْحّيٍ عِ يَ عِ، عَلْ مُشُ بٍنبَيٍ. مُشُ شَ سِمَيَ لُشِ نّ يِ بّندّ قُحِ قَرِ عَلْ نِينِ نَشَن مِنِمَ عَ مُ بُ عَ لْي. شَشِلِ تِدٍ يٌ مُ نَ مُشُ 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مُشُ مَرِفِ عَلَتَلَ، يِ هَرِفٍ قَنيِ بِرِن كٍلِمَ عِ تَن نَن مَ، مُشُ نَشَن شُنلَنشِ عَلَكٌ مُشُ شَ بَنشِ تِ عِ شِلِ سّنِيّنشِ بّ. عِ تَن نَن فبٍ نَ عَ بِرِن 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ﭑ مَرِفِ عَلَ، ﭑ عَ كٌلٌن عِ بْحّ بِرِن كٌلٌن، تِنشِنيِ مَن رَقَن عِ مَ. ﭑ يِ سّرّشّ حَنِفٍشِ عِ بّ ﭑ بْحّ تِنشِنشِ نَن نَ. ﭑ مَن بَرَ عَ تٌ، عِ شَ حَمَ قَن سّرّشّ قِشِ عِ مَ عَ تَن حَنِفٍ كٍرٍنيِ نَن كُي عٍ سّيوَشِ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وُدَ شَ مَسٍنيِ عِسِرَيِلَ بّ]]></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مُشُ بَبَيٍ عِبُرَهِمَ، عِسِيَفَ، عِسِرَيِلَ مَرِفِ عَلَتَلَ، عِ شَ يِ شَشِلِ رَ سَبَتِ عِ شَ حَمَ بْحّ كُي، عَلَكٌ عٍ نَشَ عِ يَنقَ.]]></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ﭑ مَ دِ سُلٍمَنِ مَلِ عَلَكٌ عَ قَن شَ بِرَ عِ شَ يَامَرِ، عِ شَ شَرَنيِ، نُن عِ شَ سّرِيّ قْشْ رَ عَ بْحّ بِرِن نَ. عَ مَن شَ يِ بَنشِ تِ ﭑ نَشَن قْلْشِ يِ كِ.»]]></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دَوُدَ نَشَ عَ قَلَ حَمَ بِرِن بّ، «وٌ وٌ مَرِفِ عَلَتَلَ تَنتُ.» حَمَ نَشَ عٍ بَبَيٍ مَرِفِ عَلَتَلَ تَنتُ، عٍ قَ عٍ عِفٌرٌ، عٍ عٍ قٍلٍن عَلَتَلَ بّ مَنفّ يَ شْ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لْشْي كُيٍ عِبَ، عِسِرَيِلَ نَشَ سّرّشّيٍ نُن سّرّشّ فَن دَاشِ فبٍفبٍ بَ عَلَتَلَ بّ؛ تُورَ وُلُ كٍرٍن، يّشّي كٌنتٌنيِ وُلُ كٍرٍن، يّشّي لَنمَ وُلُ كٍرٍن، وّنِ سّرّشّ، عَ نُن سّرّشّ فبّتّيٍ.]]></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نَشَ عٍ دّفٍ نَ لْشْي، عٍ عٍ مِن عَلَتَلَ يَ عِ حّلّشِنيِ بٍلٍبٍلٍ كُي. عٍ مَن نَشَ دَوُدَ شَ دِ سُلٍمَنِ تِ مَنفّ رَ عَ سَنمَيَ قِرِن ندٍ. عٍ نَشَ تُرٍ سَ عَ شُنيِ مَ عَلَتَلَ يَ عِ، عَ شَ قِندِ عٍ شَ يَرٍرَتِ رَ. عٍ نَشَ سَدْكِ قَن تِ سّرّشّدُبّ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سُلٍمَنِ نَشَ دْشْ عَلَتَلَ شَ مَنفّ كِبَنيِ كُي، عَ قِندِ مَنفّ رَ عَ بَبَ دَوُدَ حْشْي رَ. عَ نَشَ شُننَكٍلِ سْتْ، عِسِرَيِلَ بِرِن نَشَ عَ شَ يَامَرِ رَبَتُ.]]></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كُنتِفِيٍ، سْورِيٍ، نُن مَنفّ دَوُدَ شَ دِيٍ بِرِن نَشَ تِن لُدٍ مَنفّ سُلٍمَنِ شَ يَامَرِ بُن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لَتَلَ نَشَ سُلٍمَنِ شَ قٍ عِتٍ عِسِرَيِلَكَ بِرِن يَ شْرِ. عَ نَشَ عَ شَ مَنفّيَ عِتٍ دَنفِ عِسِرَيِلَ مَنفّ سِنفٍيٍ بِرِن نَ.دَوُدَ شَ لَاشِ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يِسَيِ شَ دِ دَوُدَ نَشَ مَنفّيَ رَبَ عِسِرَيِلَ بِرِن شُن نَ.]]></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حّ تٌنفٌ نَانِ مَنفّيَ نَن نَبَ. عَ حّ سٌلٌقٍرٍ رَبَ شٍبِرٌن، عَ حّ تٌنفٌ سَشَن نُن سَشَن نَبَ دَرِ سَلَ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نفّ دَوُدَ نَشَ عَ قَلَ حَمَ بِرِن بّ، «ﭑ مَ دِ سُلٍمَنِ، عَلَ نَشَن سُفَندِشِ، عَ مُ فّشِ مْدٍ، عَ سّنبّ مُ فبٌ سِندٍن. وَلِ نَشَن نَ بٍ، عَ فبٌ، بَرِ مَ بَنشِ شَ مُ عَ رَ نَشَن تِمَ مِشِ بّ. عَ تِمَ عَلَتَلَ نَن بّ.]]></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نَشَ سِمَيَ قَنيِ كَمَلِشِ سْتْ، عَ لَاشِرَيَ قٌرِحَ قَنيِ نُن سّيوّ كُي. هَرِفٍ كَنيِ نَن نُ عَ رَ، عَ شِلِ قَن نُ فبٌ. عَ شَ دِ سُلٍمَنِ نَن تِ مَنفّ رَ عَ حْشْي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مَنفّ دَوُدَ نَشَن نَبَشِ، عَ قْلّ نُن عَ رَحْنيِ، نَ بِرِن سّبّشِ عَننَبِ سَمُوٍلِ، عَننَبِ نَتَن، نُن عَننَبِ فَدِ شَ كِتَابُييٍ كُي.]]></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يِ كِتَابُييٍ عَ شَ مَنفّيَ قَنيِ شَ قٍ قَلَمَ، نَشَن دَنفِشِ عَ شَ وَشَتِ عِسِرَيِلَ بْشِ مَ نُن بْشِ فبّتّيٍ مَ.]]></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بَرَ ﭑ سّنبّ بِرِن سَ ﭑ مَرِفِ عَلَ سَفٌي عَ شَ بَنشِ تِقٍ رَ. ﭑ بَرَ شّيمَ، فبٍتِ، يْشُي، وُرٍ، وُرِ، فّمّ تٌقَنيِ، دِيَمَن مْولِ بِرِن، نُن فّمّ قِيشّ فبٍفبٍ مَلَن، عَلَكٌ عٍ شَ رَوَلِ عٍ رَوَلِ كِ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دَنفِ نَ رَ، ﭑ بَرَ ﭑ هَرِفٍ بِرِن، شّيمَ نُن فبٍتِ، قِ ﭑ مَرِفِ عَلَ شَ هْرْ مْبَنشِ شَ قٍ رَ، بَرِ مَ يِ وَلِ تِدٍ فبٌ ﭑ 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هَرِفٍ نَن يَ؛ شّيمَ عٌقِرِ دَاشِ كِلٌ وُلُ كّمّ وُلُ قِرِن، فبٍتِ قَنيِ كِلٌ وُلُ كّمّ قِرِن تٌنفٌ سَشَن نُن سٌلٌمَسَشَن. نَ قِندِ مَ بَنشِ يِرٍيٍ مَسٌ سٍ نَن 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شّيمَ نُن فبٍتِ بِرِن شَ رَوَلِ عَ رَوَلِ كِ مَ، عَلَكٌ وَلِكّيٍ شَ وَلِ شَ سْونّيَ. يَكْسِ، ندٍ بَرَ حَنِفٍ ندٍ تٌنفٌ عَلَتَلَ بّ تٌ؟»]]></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دٍنبَيَ شُنيِيٍ، عِسِرَيِلَ بْنسْي كُنتِفِيٍ، مِشِ وُلُ نُن مِشِ كّمّ شُنيِيٍ، نُن مَنفّ شَ وَلِ شُنيِيٍ نَشَ حَنِفٍ تٌنفٌ يِ وَلِ شَ قٍ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شَ يِ هَرِفٍ شَسَبِ قِ عَلَ شَ بَنشِ شَ قٍ رَ؛ شّيمَ، كِلٌ وُلُ كّمّ تٌنفٌ سٌلٌقٍرٍ، فبٍتِ كِلٌ وُلُ كّمّ سَشَن تٌنفٌ نَانِ، يْشُي كِلٌ وُلُ كّمّ سٍننِ قُ نُن قِرِن، عَ نُن وُرٍ كِلٌ مِلِيْن سَشَن وُلُ كّمّ نَانِ.]]></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2026-08-15T14:00:03Z</dcterms:created>
  <dcterms:modified xsi:type="dcterms:W3CDTF">2026-08-15T14:00:03Z</dcterms:modified>
  <dc:title>Bible.com.au: يُدَيَ مَنفّيٍ ١ 29:1-30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