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مٍهُتِ يِسِرَكَ قِندِ شُندّ سُولِ ندٍ مَنفّ نَن نَ حّ كِكٍ سُولِ ندٍ. شّمّ وُلُ مْشْحّن نُن نَانِ نُ نَ عَ شَ يَامَرِ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كٍسِ شَ دِ عِرَ تٍكٌوَكَ قِندِشِ شُندّ سٍننِ ندٍ مَنفّ نَن نَ حّ كِكٍ سٍننِ ندٍ. شّمّ وُلُ مْشْحّن نُن نَانِ نُ نَ عَ شَ يَامَرِ بُ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لّسِ ثٍلٌنكَ نَشَن قَتَن عٍقِرَ مِ بْنسْي رَ قِندِ شُندّ سٌلٌقٍرٍ ندٍ مَنفّ نَن نَ حّ كِكٍ سٌلٌقٍرٍ ندٍ. شّمّ وُلُ مْشْحّن نُن نَانِ نُ نَ عَ شَ يَامَرِ بُ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بٍكَيِ شُسَكَ نَشَن قَتَن سٍرَ شَبِلّ رَ قِندِ شُندّ سٌلٌمَسَشَن ندٍ مَنفّ نَن نَ حّ كِكٍ سٌلٌمَسَشَن ندٍ. شّمّ وُلُ مْشْحّن نُن نَانِ نُ نَ عَ شَ يَامَرِ بُ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بِيٍسٍرِ عَنَتْتِكَ نَشَن قَتَن بُنيَمِن بْنسْي رَ قِندِ شُندّ سٌلٌمَنَانِ ندٍ مَنفّ نَن نَ حّ كِكٍ سٌلٌمَنَانِ ندٍ. شّمّ وُلُ مْشْحّن نُن نَانِ نُ نَ عَ شَ يَامَرِ بُ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هَرَيِ نٍتٌقَكَ نَشَن قَتَن سٍرَ شَبِلّ رَ قِندِ شُندّ قُ ندٍ مَنفّ نَن نَ حّ كِكٍ قُ ندٍ. شّمّ وُلُ مْشْحّن نُن نَانِ نُ نَ عَ شَ يَامَرِ بُ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نَيَ ثِرَتٌنكَ نَشَن قَتَن عٍقِرَ مِ بْنسْي رَ قِندِ شُندّ قُ نُن كٍرٍن ندٍ مَنفّ نَن نَ حّ كِكٍ قُ نُن كٍرٍن ندٍ. شّمّ وُلُ مْشْحّن نُن نَانِ نُ نَ عَ شَ يَامَرِ بُ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لٍدَيِ نٍتٌقَكَ نَشَن قَتَن عٌتِنِيٍلِ شَبِلّ رَ قِندِ شُندّ قُ نُن قِرِن ندٍ مَنفّ نَن نَ حّ كِكٍ قُ نُن قِرِن ندٍ. شّمّ وُلُ مْشْحّن نُن نَانِ نُ نَ عَ شَ يَامَرِ بُ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رَيِلَ بْنسْييٍ شَ سْورِيٍ شَ مَنفّيٍ نَن يَ؛ رُبٍن بْنسْي شُن مَ، سِكِرِ شَ دِ عٍلِيٍسٍرِ. سِمٍيْن بْنسْي شُن مَ، مَاكَ شَ دِ سّقَتَ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لٍوِ بْنسْي شُن مَ، كٍمُوٍلِ شَ دِ شَسَبِيَ. سّرّشّدُبّ سَدْكِ نَن نُ نَ هَرُنَ شَبِلّ 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سْو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دَيَ بْنسْي شُن مَ، دَوُدَ تَارَ عٍلِهُ. عِسَكَرِ بْنسْي شُن مَ، مِكَيٍلِ شَ دِ عٌمٍ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بُلٌن بْنسْي شُن مَ، عَبَدِيَسِ شَ دِ يِسٍمَيَ. نَقَتَلِ بْنسْي شُن مَ، عَسِرِيّلِ شَ دِ يٍرِ مٌ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قِرَ مِ بْنسْي شُن مَ، عَسَسِيَ شَ دِ هٌسٍيَ. مَنَسِ بْنسْي سّيتِ كٍرٍن شُن مَ، ثّدَيَ شَ دِ يٌوٍلِ.]]></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سِ بْنسْي سّيتِ بٌورٍ شُن مَ سٌفٍتٍدٍ بِرِ، سَكَرِ شَ دِ عِدٌ. بُنيَمِن بْنسْي شُن مَ، عَبٍنٍرِ شَ دِ يَاسِيّلِ.]]></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نَ بْنسْي شُن مَ، يٍرٌشَمَ شَ دِ عَسَرّلِ. عِسِرَيِلَ بْنسْييٍ شَ سْورِيٍ شَ مَنفّيٍ نَن نَ كِ.]]></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دَوُدَ مُ مِشِيٍ كْنتِ، نَشٍيٍ نُ بَرَ فّ حّ مْشْحّن سْتْدٍ، بَرِ مَ عَلَتَلَ نُ بَرَ عَ مَسٍن عَ عِسِرَيِلَكَيٍ وُيَمَ نّ عَلْ تُنبُي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رُيَ شَ دِ يٌوَبَ نُ بَرَ عِسِرَيِلَكَيٍ كْنتِ قْلْ، كْنْ عَ مُ عَ رَحْن عَلَتَلَ شَ شْنّ شَ قٍ رَ عِسِرَيِلَ مَ. نَ كْنتِ مُ سّبّشِ دَوُدَ شَ تَرُشُي بُكِ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دِيٍلِ شَ دِ عَسَمَقٍتِ قِندِ مَنفّ شَ نَاقُلِ رَفَتّ نَن نَ. يُسِيَ شَ دِ يٌنَتَن قَن قِندِ مَنفّ شَ نَاقُلِ رَفَتّ نَن نَ دَرِ سَلَمُ قَرِ مَ، دَاشَ نُن تَا فبّتّيٍ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لُبُ شَ دِ عٍسِرِ قِندِ مَنفّ شَ شّسَيٍ شُنيِ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سِمٍيِ رَ مَتِكَ نَن نُ عَ حْشْ سَمَ مَنفّ شَ وّنِ بِلِيٍ شْن مَ. سَبِدِ سٍقَمِكَ نَن قَن نُ عَ حْشْ سَمَ مَنفّ شَ وّنِ رَفَتَدٍيٍ شْن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 سْورِيٍ شُنيِيٍ نَن يَ نَشٍيٍ قِندِ دٍنبَيَ شُنيِيٍ رَ. عٍ تَن نَن نُ قِندِشِ مَنفّ شَ سْورِ فَلِ شُنيِيٍ رَ، سْورِ وُلُ نُن سْورِ كّمّ كِ مَ. كِكٍ يٌ كِكٍ شّمّ وُلُ مْشْحّن نُن نَانِ نُ سْورِ وَلِ رَبَ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بَلِ شَنَن فٍدٍرِكَ نَن نُ مّينِمَ مَنفّ شَ عٌلِوِ نُن سِكٌمٌرٌ شّيٍ مَ سٍقٍلَ بْشِ مَ. يٌوَ سِ نَن قَن نُ مّينِمَ مَنفّ شَ تُرٍ رَفَتَدٍيٍ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تِرَيِ سَرْنكَ نَن نُ مّينِمَ مَنفّ شَ شُرُ سٍ شُنفبٍيٍ مَ سَرْن بْشِ مَ. عَدَلَيِ شَ دِ سَقَتِ نَن قَن نُ مّينِمَ مَنفّ شَ شُرُ سٍ شُنفبٍيٍ مَ فُلُنبَ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مَيِلَ شَ دِ عٌبِلِ نَن نُ مّينِمَ مَنفّ شَ حْشْمّيٍ مَ. يٍشٍدٍيَ مٍرٌنٌتِكَ نَن قَن نُ مّينِمَ مَنفّ شَ سٌقَلٍيٍ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سِسِ هَفَرِكَ نَن نُ مّينِمَ مَنفّ شَ شُرُ سٍ لَنمَيٍ مَ. يِ مِشِيٍ بِرِن نُ عٍ حّنفِ سَمَ مَنفّ دَوُدَ هَرِفٍ نَن شْ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نفّ دَوُدَ بَبَ شُنيَ يٌنَتَن قِندِ مِشِ رَ سِ، لْننِلَ، نُن سّبّلِتِ نَن نَ. شَكِمٌنِ شَ دِ يّشِيّلِ نَن نُ مّينِمَ مَنفّ شَ دِيٍ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شِتٌقٍلِ قَن قِندِ مَنفّ رَ سِمَ نَن نَ. عَرَكِكَ شُسَيِ قِندِ مَنفّ دّقَنبٌورٍ نَ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بّنَيَ نُن عَبِيَتَرِ شَ دِ يٍهٌيَدَ نَشَ قِندِ عَشِتٌقٍلِ حْشْي رَ. يٌوَبَ نَشَ قِندِ سْورِيٍ شَ مَنفّ شُنفبٍ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بَدِيّلِ شَ دِ يَسٌبٍيَمِ قِندِ شُندّ سِنفٍ شَ مَنفّ نَن نَ، حّ كِكٍ سِنفٍ. شّمّ وُلُ مْشْحّن نُن نَانِ نُ نَ عَ شَ يَامَرِ بُ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بَدِيّلِ قِندِ ثٍرٍ سِ شَ دِ ندٍ نَن نَ. عَ قِندِ سْورِ بِرِن شَ مَنفّ نَن نَ حّ كِكٍ سِن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دَيِ عَشٌوَكَ قِندِ شُندّ قِرِن ندٍ مَنفّ نَن نَ حّ كِكٍ قِرِن ندٍ. مِكِلٌتِ نَشَ قِندِ عَ شَ سْورِيٍ شُنيِ رَ. شّمّ وُلُ مْشْحّن نُن نَانِ نُ نَ عَ شَ يَامَرِ بُ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رّشّدُبّ يٍهٌيَدَ شَ دِ بّنَيَ قِندِ شُندّ سَشَن ندٍ مَنفّ نَن نَ حّ كِكٍ سَشَن ندٍ. شّمّ وُلُ مْشْحّن نُن نَانِ نُ نَ عَ شَ يَامَرِ بُ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نَيَ نَن نُ نَ دَوُدَ شَ سْورِ تٌنفٌ سَشَنيِيٍ شُنيِ رَ. عَ شَ دِ عَمِسَبَدِ نُ نَ عَ بَبَ شَ يَامَرِ بُ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وَبَ شُنيَ عَسَهّلِ قِندِ شُندّ نَانِ ندٍ مَنفّ نَن نَ حّ كِكٍ نَانِ ندٍ. عَ شَ دِ سٍبَدَيَ نَشَ قِندِ عَ حْشْي رَ. شّمّ وُلُ مْشْحّن نُن نَانِ نُ نَ عَ شَ يَامَرِ بُن مَ.]]></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2026-06-15T08:25:55Z</dcterms:created>
  <dcterms:modified xsi:type="dcterms:W3CDTF">2026-06-15T08:25:55Z</dcterms:modified>
  <dc:title>Bible.com.au: يُدَيَ مَنفّيٍ ١ 27:1-34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