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4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 مِشِ تٌنفٌ سٍننِ نُن قِرِن بِرِن بَبَ نُ لَنشِ عٌبٍدٌ عٍدٌن نَن مَ. عٍ سّنبّ نُ فبٌ كِ قَنيِ عَلَ شَ وَلِ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سٍلٍمِيَ شَ دِيٍ نُن عَ شُنيَيٍ قِندِشِ مِشِ قُ نُن سٌلٌمَسَشَن نَن نَ. عٍ سّنبّ قَن نُ ف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رَرِ شَ دِ شٌسَ نَشَ دِ شّمّيٍ بَرِ؛ سِمِرِ، عَ بَبَ نَشَن قِندِ شُنيِ رَ هَلِ دِ سِنفٍ تٌ مُ نُ عَ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لِكِيَ، عَ قِرِن ندٍ، تٍبَلِيَ، عَ سَشَن ندٍ، سَكَرِ، عَ نَانِ ندٍ. شٌسَ شَ دِيٍ نُن عَ شُنيَيٍ نُ لَنشِ مِشِ قُ نُن سَشَن نَ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 مِشِ بِرِن نُن عٍ شُنيَيٍ قِندِشِ نَادّ كَنتّيٍ نَن نَ عَلَتَلَ شَ بَنشِ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 لُمَ مِشِ سُفَندِ رَ عَلَ شَ مَلِ رَ عَلَكٌ عٍ شَ عَ كٌلٌن ندٍ لَن عَ شَ نَادّ مُندُن كَنتَ. دٍنبَيَ بِرِن، مِشِ شُرِ نُن مِشِ شُنفبٍ، عٍ بِرِن نُ نَ نَ كْنتِ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نَشَ عَ رَفِرِ سٌفٍتٍدٍ نَادّ شَ عِلَن سٍلٍمِيَ رَ. كْولَ نَادّ نَشَ عِلَن عَ شَ دِ سَكَرِ رَ، نَشَن قِندِشِ لْننِلَ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رٍقَنيِ نَادّ نَشَ عِلَن عٌبٍدٌ عٍدٌن نَ. عَ شَ دِيٍ قَن نَشَ لَن بَنشِ مَ سٍيٍ رَفَتَمَ دّن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فٍفٌرٌدٍ نَادّ نَشَ عِلَن سُثِمِ نُن شٌسَ رَ عَلَتَلَ شَ مَرَفِرِ سَابُي رَ. عٍ نَشَ سَالٍكٍتِ نَادّ قَن كَنتَ، نَشَن نُ نَ كِرَ مَ نَشَن تٍمَ. شُندّ قِرِن نُ نَ مّننِ، عٍ يَ رَقِندِشِ عٍ بٌورٍ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لٍوِكَ سٍننِ نُ نَ سٌفٍتٍدٍ بِرِ، مِشِ نَانِ كْولَ بِرِ، مِشِ نَانِ يِرٍقَنيِ بِرِ، مِشِ نَانِ سٍيٍ رَفَتَمَ بَنشِ نَشَن كُي، يِرٍ قِرِ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رْ مْبَنشِ نَادّ كَنتّ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فٍفٌرٌدٍ بِرِ، مِشِ نَانِ نُ نَ كِرَ دّ رَ، مِشِ قِرِن بَنشِ سٌدٍ دّ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ادّ كَنتّيٍ نَن نَ كِ نَشٍيٍ كٍلِشِ كٌرٍ نُن مٍرَرِ شَ دِيٍ 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لٍوِكَيٍ نَن يَ نَشٍيٍ نُ عٍ حّنفِ سَمَ نَاقُلِ نُن سٍ سّنِيّنشِيٍ شْن مَ نَشٍيٍ رَفَتَشِ عَلَ شَ هْرْ مْبَنشِ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لَدَنَ شَ دِ نَشٍيٍ قَتَنشِ فٍرِ سٌن بْنسْي رَ لَدَنَ سَابُي رَ، عٍ شَ دٍنبَيَ شُنيِيٍ نُ لَنشِ يٍشِيٍلِ نَ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شِيٍلِ شَ دِيٍ قَن، سٍتَمَ نُن عَ شُنيَ يٌوٍلِ، نُ عٍ حّنفِ سَشِ نَاقُلِ شْن مَ نَشَن نَفَتَشِ عَلَتَلَ شَ هْرْ مْبَنشِ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مَرَ مَكَيٍ، يِسٍهَرِكَيٍ، شٍبِرٌنكَيٍ، نُن يُسِيّلِ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شَ فٍرِ سٌمِ شَ دِ سٍبُوٍلِ، مُنسَ شَ مَمَدِ، سُفَندِ عَ شَ مّينِ نَاقُلِ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ن عَ بَرِ بٌورٍ نَشٍيٍ قَتَنشِ عٍلِيٍسٍرِ شَبِلّ رَ. عٍ قِندِ عٍلِيٍسٍرِ شَ دِ رٍشَبِيَ نَن نَ، نَ قَن شَ دِ يّسَيَ، نَ قَن شَ دِ يٌرَ مِ، نَ قَن شَ دِ سِكِرِ، نُن نَ قَن شَ دِ سٍلٌمِتِ.]]></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لٌمِتِ نُن عَ بَرِ بٌورٍيٍ نَن نُ عٍ حّنفِ سَمَ نَاقُلِ نُن سٍ سّنِيّنشِيٍ شْن مَ، مَنفّ دَوُدَ نَشٍيٍ رَدَشَ شَبِلّ مِشِ وُلُ يَرٍرَتِ، مِشِ كّمّ يَرٍرَتِ، نُن سْورِ شُنيِيٍ نَن نٍيٍ قِشِ عَلَ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 بَرَ عٍ هَرِفٍ بَ عَلَتَلَ شَ بَنشِ بّ عٍ نَشَن سْتْ فٍرٍ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ادّ كَنتّيٍ نَن يَ؛ كٌرٍ شَ دِيٍ نَشَن بَبَ قِندِ عَسَقِ رَ؛ مٍسٍلٍمِ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لٌمِتِ نُن عَ شُنيَيٍ مَن نُ عٍ حّنفِ سَمَ نَاقُلِ قَن شْن مَ، عَننَبِ سَمُوٍلِ، كِسِ شَ دِ سْلُ، نٍرِ شَ دِ عَبٍنٍرِ، نُن سٍرُيَ شَ دِ يٌوَبَ نَشَن قِشِ عَلَ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نَنِيَ نُن عَ شُنيَيٍ، نَشٍيٍ قِندِ يِسٍهَرِ بْنسْي رَ، نَن نُ عٍ حّنفِ سَشِ كِيتِ سَقٍ شْن مَ دَرِ سَلَمُ قَرِ مَ عِسِرَيِلَ.]]></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شَسَبِيَ نُن عَ شُنيَيٍ، نَشٍيٍ نُ نَ شٍبِرٌن، شّمّ فبَنفبَلَنيِيٍ، عٍ مِشِ وُلُ كٍرٍن كّمّ سٌلٌقٍرٍ، عٍ نُ عٍ حّنفِ سَمَ عِسِرَيِلَ بْشِ شْن مَ نَشَن نُ نَ يُرُدّن نَاكِرِ مَ سٌفٍفٌرٌدٍ مَبِرِ. عٍ نُ عٍ حّنفِ سَمَ عَلَتَلَ نُن مَنفّ شَ وَلِ شْن مَ مّننِ بِ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رِيَ قِندِ شٍبِرٌن مَنفّ نَن نَ عَ شَبِلّ كِ مَ. دَوُدَ شَ مَنفّيَ حّ تٌنفٌ نَانِ ندٍ، مِشِ ندٍيٍ نَشَ تَرُشُييٍ مَتٌ، عٍ قَ عَ كٌلٌن شّمّ فبَنفبَلَنيِيٍ نَ يَاسّرِ، فَلَدِ بْشِ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فَشَكٍرٍنيِ فبَنفبَلَنيِيٍ نُ لَنشِ مِشِ وُلُ قِرِن كّمّ سٌلٌقٍرٍ نَن مَ، عٍ بِرِن شَبِلّ شُنيِيٍ. مَنفّ دَوُدَ نَشَ عٍ قِندِ رُبٍن، فَدِ، نُن مَنَسِ بْنسْي سّيتِ كٍرٍن شُنيِيٍ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سٍلٍمِيَ شَ دِيٍ؛ سَكَرِ نَن نَ دِ سِنفٍ رَ، يٍدِيَيٍلِ، نَن نَ عَ قِرِن ندٍ رَ، سٍبَدَيَ نَن نَ عَ سَشَن ندٍ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تَنِيّلِ نَن نَ عَ نَانِ ندٍ رَ، عٍلَمَ نَن نَ عَ سُولِ ندٍ رَ، يٍهٌشَنَن نَن نَ عَ سٍننِ ندٍ رَ، عٍلِيٍهٌوٍنَيِ نَن نَ عَ سٌلٌقٍرٍ ندٍ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بٍدٌ عٍدٌن شَ دِيٍ؛ سٍمَيَ، دِ سِنفٍ، يٍهٌسَبَدِ دِ قِرِن ندٍ، يٌوَ دِ سَشَن ندٍ، سَكَرَ دِ نَانِ ندٍ، نٍتَنٍيلِ، دِ سُولِ ن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مِيّلِ، دِ سٍننِ ندٍ، عِسَكَرِ، دِ سٌلٌقٍرٍ ندٍ، ثٍوُلٍتَيِ، دِ سٌلٌمَسَشَن ندٍ. عَلَ نُ بَرَ بَرَكَ سَ عٌبٍدٌ عٍدٌن شَ 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دِ سِنفٍ سٍمَيَ نَشَ دِ شّمّيٍ بَرِ نَشٍيٍ قِندِشِ كُنتِفِيٍ رَ عٍ شَ دٍنبَيَيٍ شُن مَ بَرِ مَ عٍ سّنبّ نُ ف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مَيَ شَ دِيٍ؛ عٌتِنِ، رٍقَيٍلِ، عٌبٍدٌ، عٍلٍسَبَدَ، نُن عٍ شُنيَيٍ عٍلِهُ نُن سٍمَكِيَ، شّمّ فبَنفبَلَنيِيٍ.]]></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2026-08-15T14:13:24Z</dcterms:created>
  <dcterms:modified xsi:type="dcterms:W3CDTF">2026-08-15T14:13:24Z</dcterms:modified>
  <dc:title>Bible.com.au: يُدَيَ مَنفّيٍ ١ 26:1-32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