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بِرِن سُفَندِشِ عَلَ شَ مَلِ نَن نَ عٍ شَ وَلِ كّحَ مَ، تَفِ رَ سَ يٌ مُ نُ نَ عَ لَنمَدِ، عَ شُنفبٍ، عَ كَرَ مْشْي، نُن عَ شَرَندِ تَفِ.]]></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 نَشَ عَ رَفِرِ عٍ شَ سُفَندِ يِ كِ؛ عَ سِنفٍ، عَسَقِ شَ دِ يُسُقُ. عَ قِرِن ندٍ، فّدَلَيَ، عَ شُنيَيٍ، نُن عَ شَ دِيٍ، عٍ مِشِ قُ نُن قِرِ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سَشَن ندٍ، سَكُرُ، عَ شَ دِيٍ، نُن عَ شُنيَيٍ، عٍ مِشِ قُ نُن قِرِ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انِ ندٍ، يِسِرِ، عَ شَ دِيٍ، نُن عَ شُنيَيٍ، عٍ مِشِ قُ نُن قِرِ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سُولِ ندٍ، نٍتَنِيَ، عَ شَ دِيٍ، نُن عَ شُنيَيٍ، عٍ مِشِ قُ نُن قِرِ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سٍننِ ندٍ، بُوكِيَ، عَ شَ دِيٍ، نُن عَ شُنيَيٍ، عٍ مِشِ قُ نُن قِرِ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سٌلٌقٍرٍ ندٍ، يٍسَرٍلَ، عَ شَ دِيٍ، نُن عَ شُنيَيٍ، عٍ مِشِ قُ نُن قِرِ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سٌلٌمَسَشَن ندٍ، يّسَيَ، عَ شَ دِيٍ، نُن عَ شُنيَيٍ، عٍ مِشِ قُ نُن قِرِ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سٌلٌمَنَانِ ندٍ، مَتَنِيَ، عَ شَ دِيٍ، نُن عَ شُنيَيٍ، عٍ مِشِ قُ نُن قِرِ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قُ ندٍ، سِمٍيِ، عَ شَ دِيٍ، نُن عَ شُنيَيٍ، عٍ مِشِ قُ نُن قِرِ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يتِبَ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قُ نُن كٍرٍن ندٍ، عَسَرّلِ، عَ شَ دِيٍ، نُن عَ شُنيَيٍ، عٍ مِشِ قُ نُن قِرِ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قُ نُن قِرِن ندٍ، شَسَبِيَ، عَ شَ دِيٍ، نُن عَ شُنيَيٍ، عٍ مِشِ قُ نُن قِ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قُ نُن سَشَن ندٍ، سُبَيٍلِ، عَ شَ دِيٍ، نُن عَ شُنيَيٍ، عٍ مِشِ قُ نُن قِرِ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قُ نُن نَانِ ندٍ، مَتِتِيَ، عَ شَ دِيٍ، نُن عَ شُنيَيٍ، عٍ مِشِ قُ نُن قِرِ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قُ نُن سُولِ ندٍ، يٍرِ مٌتِ، عَ شَ دِيٍ، نُن عَ شُنيَيٍ، عٍ مِشِ قُ نُن قِرِ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قُ نُن سٍننِ ندٍ، شَنَنِيَ، عَ شَ دِيٍ، نُن عَ شُنيَيٍ، عٍ مِشِ قُ نُن قِرِ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قُ نُن سٌلٌقٍرٍ ندٍ، يٌسٌبٍكَسَ، عَ شَ دِيٍ، نُن عَ شُنيَيٍ، عٍ مِشِ قُ نُن قِرِ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قُ نُن سٌلٌمَسَشَن ندٍ، شَنَنِ، عَ شَ دِيٍ، نُن عَ شُنيَيٍ، عٍ مِشِ قُ نُن قِرِ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قُ نُن سٌلٌمَنَانِ ندٍ، مَلٌتِ، عَ شَ دِيٍ، نُن عَ شُنيَيٍ، عٍ مِشِ قُ نُن قِرِ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مْشْحّن ندٍ، عٍلِيَتَ، عَ شَ دِيٍ، نُن عَ شُنيَيٍ، عٍ مِشِ قُ نُن قِرِ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نُن سْورِ مَنفّيٍ نَشَ عَسَقِ، هٍمَن، نُن يٍدُتُن بْنسْييٍ سُفَندِ عٍ شَ نَمِحْنمّ مَسٍنيِ تِ بّيتِ دَاشِ، كْرَيٍ نُن مَشَسٍيٍ شُي رَ. شّمّيٍ شِلِيٍ نَن يَ نَشٍيٍ نُ نَ وَلِ رَبَ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مْشْحّن نُن كٍرٍن ندٍ، هٌتِرِ، عَ شَ دِيٍ، نُن عَ شُنيَيٍ، عٍ مِشِ قُ نُن قِرِ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مْشْحّن نُن قِرِن ندٍ، فِدَلِتِ، عَ شَ دِيٍ، نُن عَ شُنيَيٍ، عٍ مِشِ قُ نُن قِرِ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مْشْحّن نُن سَشَن ندٍ، مَشَسِيٌتِ، عَ شَ دِيٍ، نُن عَ شُنيَيٍ، عٍ مِشِ قُ نُن قِرِ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مْشْحّن نُن نَانِ ندٍ، رٌ مَنتِ عٍسٍرِ، عَ شَ دِيٍ، نُن عَ شُنيَيٍ، عٍ مِشِ قُ نُن قِرِ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قِ شَ دِيٍ؛ سَكُرُ، يُسُقُ، نٍتَنِيَ، نُن عَسَرٍيلَ. عَسَقِ شَ دِيٍ، نَشٍيٍ نُ نَ عَ شَ يَامَرِ بُن مَ، نَشٍيٍ نُ نَمِحْنمّ مَسٍنيِ تِمَ مَنفّ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دُتُن شَ دِيٍ؛ فّدَلَيَ، سٍرِ، يّسَيَ، سِمٍيِ، شَسَبِيَ، نُن مَتِتِيَ. نَ مِشِ سٍننِ نَشَ لُ عٍ بَبَ يٍدُتُن شَ يَامَرِ بُن مَ. يٍدُتُن نُ نَمِحْنمّ مَسٍنيِ تِمَ كْرَ شُي رَ، عَلَكٌ عَ شَ عَلَتَلَ مَتْشْ، عَ شَ عَ تَنتُ.]]></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هٍمَن شَ دِيٍ؛ بُوكِيَ، مَتَنِيَ، يُسِيّلِ، سٍبُوٍلِ، يٍرِ مٌتِ، شَنَنِيَ، شَنَنِ، عٍلِيَتَ، فِدَلِتِ، رٌ مَنتِ عٍسٍرِ، يٌسٌبٍكَسَ، مَلٌتِ، هٌتِرِ، مَشَسِيٌ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 مِشِ بِرِن قِندِشِ هٍمَن شَ دِيٍ نَن نَ، نَشَن نُ عَلَ شُي مَدَنفِمَ مَنفّ بّ. عَلَ نَشَ سّنبّ قِ عَ مَ، عَ شَ دِ قُ نُن نَانِ سْتْ، عَ نُن دِ فِنّ سَشَ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يٍ بِرِن نُ نَ عٍ بَبَ شَ يَامَرِ بُن مَ، عٍ شَ بّيتِ بَ كْرَيٍ شُي رَ عَلَتَلَ شَ بَنشِ كُي. عَسَقِ، يٍدُتُن، نُن هٍمَن نُ نَ مَنفّ شَ يَامَرِ نَن بُ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 كَرَ مْشْ نَشٍيٍ قَتَ بّيتِ بَدٍ عَلَتَلَ بّ، عٍ قِندِ مِشِ كّمّ قِرِن مِشِ تٌنفٌ سٌلٌمَسَشَن نُن سٌلٌمَسَشَن نَن نَ.]]></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2026-06-13T21:25:03Z</dcterms:created>
  <dcterms:modified xsi:type="dcterms:W3CDTF">2026-06-13T21:25:03Z</dcterms:modified>
  <dc:title>Bible.com.au: يُدَيَ مَنفّيٍ ١ 25:1-31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