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١ 2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سَشَن ندٍ شَرِ مَ، عَ نَانِ ندٍ سٍيٌرِ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سُولِ ندٍ مَلَكِيَ، عَ سٍننِ ندٍ مِيَمِ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سٌلٌقٍرٍ ندٍ هَكْسِ، عَ سٌلٌمَسَشَن ندٍ عَبِ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سٌلٌمَنَانِ ندٍ يٌسُوٍ، عَ قُ ندٍ سّكَنَ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قُ نُن كٍرٍن ندٍ عٍلِيَسِبُ، عَ قُ نُن قِرِن ندٍ يَكِ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قُ نُن سَشَن ندٍ شُثَ، عَ قُ نُن نَانِ ندٍ يٍسٍبٍيَ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قُ نُن سُولِ ندٍ بِلِفَ، عَ قُ نُن سٍننِ ندٍ عِمٍ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قُ نُن سٌلٌقٍرٍ ندٍ شٍسِرِ، عَ قُ نُن سٌلٌمَسَشَن ندٍ هَثِسّسِ،]]></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قُ نُن سٌلٌمَنَانِ ندٍ ثٍتَشِيَ، عَ مْشْحّن ندٍ يٍسٍكِيٍ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مْشْحّن نُن كٍرٍن ندٍ يَكِن، عَ مْشْحّن نُن قِرِن ندٍ فَمُ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رّشّدُبّيٍ عِتَشُن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مْشْحّن نُن سَشَن ندٍ دّلَيَ، عَ مْشْحّن نُن نَانِ ندٍ مَاسِ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 لَن عٍ شَ عَلَتَلَ شَ هْرْ مْبَنشِ شَ وَلِ سُشُ نَ كِ نّ، عَلْ عٍ بٍنبَ هَرُنَ عَ قَلَ عٍ بّ كِ نَشّ. عِسِرَيِلَ مَرِفِ عَلَتَلَ نُ بَرَ نَ يَامَرِ سٌ هَرُنَ 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لٍوِ بْنسْي فبّتّيٍ نَن يَ. عَمَرَ مَ شَ دِيٍ؛ سُبَيٍلِ. سُبَيٍلِ شَ دِيٍ؛ يٍشٍدٍ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رٍشَبِيَ شَ دِيٍ؛ يِسِيَ، دِ سِنفٍ.]]></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يِسٍهَرِ شَ دِيٍ؛ سٍلٌمٌتِ. سٍلٌمٌتِ شَ دِيٍ؛ يَشَتِ.]]></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شٍبِرٌن شَ دِيٍ؛ يٍرِيَ، دِ سِنفٍ، عَمَرَيَ، دِ قِرِن ندٍ، يَشَسِيٍلِ، دِ سَشَن ندٍ، يٍكَمٍيَمِ، عَ شَ دِ نَانِ ندٍ.]]></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يُسِيّلِ شَ دِيٍ؛ مِكٍ. مِكٍ شَ دِيٍ؛ سَمِ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كٍ شُنيَ؛ يِسِيَ. يِسِيَ شَ دِيٍ؛ سَكَ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رَرِ شَ دِيٍ؛ مَشَلِ نُن مُسِ عَ نُن عَ شَ مَمَدِ يَاسِيَهُ.]]></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مٍرَرِ شَ مَمَدِيٍ؛ يَاسِيَهُ، سٌهَمِ، سَكُرُ، نُن عِبِ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هَرُنَ نُ بَرَ دِ نَانِ سْتْ؛ نَدَبٌ، عَبِهُ، عٍلٍيَسَرِ، نُن عِتَمَ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شَلِ شَ دِيٍ؛ عٍلٍيَسَرِ. عٍلٍيَسَرِ مُ دِ يٌ سْتْ.]]></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كِسِ شَ دِيٍ؛ يٍرَ مٍيلِ.]]></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سِ شَ دِيٍ؛ مَشَلِ، عٍدٍرِ، نُن يٍرِ مٌتِ. لٍوِ شَ دِيٍ نَن يَ عَ دٍنبَيَ كِ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قَن سُفَندِشِ عَلَ شَ مَلِ نَن نَ عَلْ عٍ نفَشَكٍرٍنيِيٍ هَرُنَ شَ دِيٍ. نَ رَبَ مَنفّ دَوُدَ، سَدْكِ، عَشِمٍلٍكِ، سّرّشّدُبّيٍ شَ دٍنبَيَ شُنيِيٍ، نُن لٍوِكَيٍ يَ شْرِ. نَ كُي عٍلٍيَسَرِ نُن عِتَمَرِ شَ دٍنبَيَيٍ بِرِن لَ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دَبٌ نُن عَبِهُ سِنفٍ نَشَ قَشَ عٍ بَبَ بّ. عٍ مُ دِ يٌ بَرِ. عٍلٍيَسَرِ نُن عِتَمَرِ نَن نُ نَ سّرّشّدُبّ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دْكِ، عٍلٍيَسَرِ شَ دِ، نُن عَشِمٍلٍكِ، عِتَمَرِ شَ دِيٍ، نَشَ دَوُدَ مَلِ هَرُنَ شَ دِيٍ عِتَشُنقٍ رَ عٍ وَلِ كِ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فّيٍ نُ وُيَ عٍلٍيَسَرِ شَ دِيٍ نَن يَ مَ، دَنفِ عِتَمَرِ شَ دِيٍ رَ. نَ نَن عَ تٌ عٍ نَشَ عٍلٍيَسَرِ شَ دِيٍ قِندِ دٍنبَيَ قُ نُن سٍننِ رَ. عِتَمَرِ شَ دِيٍ نَشَ قِندِ دٍنبَيَ سٌلٌمَسَشَ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سُفَندِ عَلَ شَ مَلِ رَ، بَرِ مَ عٍلٍيَسَرِ شَ دِيٍ نُن عِتَمَرِ شَ دِيٍ بِرِن قِندِشِ عَلَ شَ وَلِكّيٍ نَ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تَنٍيلِ شَ دِ سٍمَيَ لٍوِكَ نَن نُ عٍ شِلِيٍ سّبّمَ مَنفّ، كُنتِفِيٍ، سّرّشّدُبّ سَدْكِ، عَبِيَتَرِ شَ دِ عَشِمٍلٍكِ، نُن سّرّشّدُبّيٍ شَ دٍنبَيَ شُنيِيٍ، نُن لٍوِكَيٍ يَ شْرِ. عٍ نَشَ دٍنبَيَ كٍرٍن سُفَندِ عٍلٍيَسَرِ شَ دِيٍ يَ مَ، عٍ مَن نَشَ كٍرٍن سُفَندِ عِتَمَرِ شَ دِيٍ 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 نَشَ عَ رَفِرِ دٍنبَيَيٍ شَ سُفَندِ يِ كِ؛ عَ سِنفٍ يٍهٌيَرِبُ، عَ قِرِن ندٍ يّدَيَ،]]></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2026-06-15T07:58:42Z</dcterms:created>
  <dcterms:modified xsi:type="dcterms:W3CDTF">2026-06-15T07:58:42Z</dcterms:modified>
  <dc:title>Bible.com.au: يُدَيَ مَنفّيٍ ١ 24:1-31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