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دَنَ شَ دِيٍ؛ يّشِيّلِ، دِ سِنفٍ، سٍتَمَ نُن يٌوٍلِ، عٍ مِشِ سَ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مٍيِ شَ دِيٍ؛ سٍلٌمٌتِ، شَسِيّلِ، نُن شَرَنِ، عٍ مِشِ سَشَن. لَدَنَ شَ دٍنبَيَ كُنتِفِ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يِ شَ دِيٍ؛ يَشَتِ، سِسَ، يٍيُسُ نُن بٍرِيَ. سِمٍيِ شَ دِ نَانِ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شَتِ، دِ سِنفٍ، سِسَ، دِ قِرِن ندٍ. يٍيُسُ نُن بٍرِيَ مُ دِ فبٍفبٍ سْتْ. عٍ نَشَ قِندِ دٍنبَيَ كٍرٍ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هَتِ شَ دِيٍ؛ عَمَرَ مَ، يِسٍهَرِ، شٍبِرٌن، نُن يُسِيّلِ، عٍ مِشِ نَا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مَرَ مَ شَ دِيٍ؛ هَرُنَ نُن مُنسَ. هَرُنَ نَشَ قِندِ عَلَ شَ مِشِ سّنِيّنشِ رَ، عَ نُن عَ بْنسْي عَبَدَن، عَلَكٌ عٍ شَ سُرَيِ بَ سّرّشّ رَ عَلَتَلَ بّ، عٍ شَ عَ شَ وَلِ فبّتّ رَبَ، عٍ مَن شَ دُبَ مِشِ بّ عَلَ شِلِ رَ تّمُي بِرِ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قِندِ عَلَ شَ مِشِ نَن نَ. عَ شَ دِيٍ نَشَ لُ لٍوِ بْنسْييٍ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سَ شَ دِيٍ؛ فٍرِ سٌمِ نُن عٍلِيٍسٍ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رِ سٌمِ شَ دِيٍ؛ سٍبُوٍلِ، دِ سِن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يٍسٍرِ شَ دِيٍ؛ رٍشَبِيَ، دِ سِنفٍ. عٍلِيٍسٍرِ مُ دِ فبّتّ سْتْ، كْنْ رٍشَبِيَ نَشَ دِ فبٍفبٍ بَ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وِ بْنسْي شَ كْن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سٍهَرِ شَ دِيٍ؛ سٍلٌمِتِ، دِ سِن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بِرٌن شَ دِيٍ؛ يٍرِيَ، دِ سِنفٍ، عَمَرَيَ، دِ قِرِن ندٍ، يَشَسِيٍلِ، دِ سَشَن ندٍ، نُن يٍكَمٍيَمِ، دِ نَانِ ن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سِيّلِ شَ دِيٍ؛ مِكٍ، دِ سِنفٍ، نُن يِسِيَ، دِ قِرِن ن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رَرِ شَ دِيٍ؛ مَشَلِ نُن مُسِ. مَشَلِ شَ دِيٍ؛ عٍلٍيَسَرِ نُن كِ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يَسَرِ قَشَ نّ، عَ مُ دِ شّمّ يٌ لُ، كْنْ عَ دِ فِنّيٍ تَن لُ نّ. كِسِ شَ دِيٍ نَشَ عٍ دْشْ فِنّ رَ، بَرِ مَ عٍ دّشْيٍ نَن نُ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سِ شَ دِيٍ؛ مَشَلِ، عٍدٍرِ نُن يٍرِ مٌتِ، عٍ دِ سَ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يٍ نَن قِندِ لٍوِ بْنسْييٍ رَ دٍنبَيَ شُنيِيٍ كِ مَ. عٍ بِرِن كْنتِشِ كٍرٍن كٍرٍنيِ رَ. عٍ نُ وَلِمَ عَلَتَلَ شَ بَنشِ كُي كَبِ عٍ نَ حّ مْشْحّ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وُدَ نُ بَرَ عَ قَلَ، «عِسِرَيِلَ مَرِفِ عَلَتَلَ بَرَ بْحّسَ قِ عَ شَ حَمَ مَ. عٍ شَ لُ دَرِ سَلَمُ عَبَدَ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لٍوِكَيٍ مُ قَمَ عَلَ شَ هْرْ مْلِنفِرَ نُن عَ يِرَبَسٍيٍ شَنِندٍ سْنْ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وُدَ شَ نَتّ دْنشْي نَن نَ كِ، لٍوِكَيٍ كْنتِقٍ نَشٍيٍ بَرَ حّ مْشْحّن سْ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تٌ بَرَ فّ قٌرِدٍ، عَ نَشَ عَ شَ دِ سُلٍمَنِ سُفَندِ عِسِرَيِلَ مَنفّ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 هَرُنَ شَ دِيٍ مَلِمَ عَلَتَلَ شَ بَنشِ وَلِ رَ، عَلْ مّينِقٍ تّتّ نُن كٌنكٌي مَ، سٍ رَ سّنِيّنقٍ، وَلِ شُنشُرِ رَبَقٍ عَلَ شَ بَنشِ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تَامِ يَءِلَنقٍ نَشَن بَمَ سّرّشّ رَ عَلَ بّ، قَرِن دِنقٍ نَشَن قِندِ مَ سّرّشّ رَ، تَامِ لّبِنِتَرٍ يَءِلَنقٍ، نُن دٌنسٍ مْولِ بِرِن نَقَلَقٍ.]]></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 لَنمَ عٍ شَ عَلَتَلَ مَتْشْ فّيسّفّ نُن نُنمَرٍ بِ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ن نُ سّرّشّ فَن دَاشِيٍ بَمَ عَلَتَلَ بّ مَلَبُي لْشْييٍ مَ، كِكٍ نّينّ سَلِ، نُن سَلِ شُنفبٍ وَشَتِ. عٍ نُ لَنمَ عٍ شَ عَلَتَلَ رَبَتُ عَ سّرِيّ كِ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ن نَن نُ كِرِ بَنشِ نَرَلَندٍ نُن يِرٍ سّنِيّنشِ كَنتَمَ. عٍ مَن نُ عٍ نفَشَكٍرٍنيِ هَرُنَ شَ دِيٍ شَ يَامَرِ رَبَتُمَ عَلَتَلَ شَ بَنشِ وَلِ رَبَقٍ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سِرَيِلَ كُنتِفِيٍ، سّرّشّدُبّيٍ، نُن لٍوِكَيٍ مَ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لٍوِكَيٍ كْنتِ، نَشٍيٍ نُ بَرَ حّ تٌنفٌ سَشَن سْتْ. عٍ كْنتِ نَشَ سِفَ شّمّ وُلُ تٌنفٌ سَشَن نُن سٌلٌمَسَشَ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شَ عَ قَلَ، «ﭑ بَرَ مِشِ وُلُ مْشْحّن نُن نَانِ بَ، عٍ شَ عٍ حّنفِ سَ عَلَتَلَ شَ بَنشِ وَلِ رَبَقٍ شْن. مِشِ وُلُ سٍننِ شَ قِندِ كِيتِسَيٍ رَ. مِشِ وُلُ نَانِ شَ قِندِ نَادّ كَنتّ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وُلُ نَانِ شَ عَلَتَلَ مَتْشْ مَشَسٍيٍ شُي رَ، ﭑ نَشٍيٍ يَءِلَنشِ عَ مَتْشْ سٍ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شَ لٍوِكَيٍ عِتَشُن شُندّ مَ، عٍ بٍنبَ لٍوِ شَ دِيٍ كِ مَ؛ فٍرِ سٌن، كٍهَتِ، نُن مٍرَ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رِ سٌن شَ دِيٍ؛ لَدَنَ نُن سِمٍيِ.]]></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يُدَيَ مَنفّيٍ ١ 23:1-32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