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نَشَ عَ قَلَ عَلَ بّ، «ﭑ تٌ يِ رَبَشِ، ﭑ بَرَ يُنُبِ بٍلٍبٍلٍ رَبَ. يَكْسِ ﭑ بَرَ عِ مَيَندِ عِ شَ دِحّ عِ شَ كٌنيِ شَ يُنُبِ مَ. نَ بَرَ قِندِ ﭑ مَ دَشُحَ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عَ مَسٍن فَدِ بّ، نَشَن قِندِ نَمِحْنمّ رَ مَنفّ بّ دَوُدَ شَ وَشَ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 عَ قَلَ دَوُدَ بّ، عَلَتَلَ يِ نَن مَسٍنشِ عِ بّ، ‹ﭑ بَرَ قٍ سَشَن مَسٍن عِ بّ، عِ شَ كٍرٍن سُفَندِ عِ وَ مَ ﭑ شَ نَشَن نَبَ عِ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دِ نَشَ سِفَ دَوُدَ يِرٍ، عَ عَ قَلَ عَ بّ، «عَلَتَلَ يِ نَن مَسٍنشِ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بَرَ تِن حَشَنكَتّ مُندُن نَ؛ كَامّ شَ سِن بْشِ حّ سَشَن، شَ نَ مُ عِ يَشُييٍ شَ نْ وٌ رَ عٍ شَ سَنتِدّفّمَ رَ كِكٍ سَشَن، شَ نَ مُ عَلَتَلَ شَ عَ شَ مَلٍكّ شّي عَ شَ عِسِرَيِلَ حَمَ هَلَكِ، عَ شَ بْشِ بِرِن كَنَ عَ شَ سَنتِدّفّمَ رَ نُن قُرٍ حَاشِ رَ شِ سَشَن. يَكْسِ عِ شَ عَ مَتٌ ﭑ لَن ﭑ شَ نَشَن قَلَ ﭑ شّيمَ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وُدَ نَشَ فَدِ يَابِ، «ﭑ بْحّ بَرَ مَحَاشُ عَ شْرْشْي رَ. عَ لَن ﭑ شَ ﭑ سَ عَلَتَلَ بّلّشّ عِ نَشَن شَ كِنِكِنِ فبٌ. نَ قِسَ عَدَ مَدِيٍ بّلّشّيٍ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قُرٍ حَاشِ رَدِن عِسِرَيِلَ مَ هَن شّمّ وُلُ تٌنفٌ سٌلٌقٍرٍ نَشَ قَشَ عِسِرَيِلَ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 نَشَ مَلٍكّ شّي دَرِ سَلَمُ، عَ شَ سَ نَا كَنَ. عَ نُ نَا كَنَقٍ تّمُي نَشّ، عَلَتَلَ نَشَ عٍ شَ تْورّ مَتٌ، عَ قَ نِمِسَ. عَ نَشَ عَ مَسٍن مَلٍكّ بّ نَشَن نُ نَ نَا كَنَقٍ، «نَ لَن. عٍ لُ نَا سِندٍن.» عَلَتَلَ شَ مَلٍكّ نُ تِشِ عٌرٌنَن يٍبُسُكَ شَ لٌن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دَوُدَ تٌ عَ يَ رَتٍ، عَ نَشَ عَلَتَلَ شَ مَلٍكّ تٌ، عَ تِشِ كٌورٍ مَ، عَ شَ سَنتِدّفّمَ بَشِ عَ تّي عِ، عَ يَ رَقِندِشِ دَرِ سَلَمُ مَ. دَوُدَ نُن قٌرِيٍ نَشَ سُننُن دٌنمَ رَفٌرٌ عٍ مَ، عٍ عٍ يَتَفِ رَقٍلٍن بْ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نَشَ عَ قَلَ عَلَ بّ، «ﭑ تَن شَ مُ يَامَرِ تِ عٍ شَ عِسِرَيِلَ حَمَ كْنتِ؟ ﭑ تَن نَن يُنُبِ رَبَشِ، ﭑ تَن نَن يِ قٍ كٌبِ نِيَشِ. حَمَ تَن مُنسٍ رَبَشِ؟ ﭑ مَرِفِ عَلَتَلَ، عِ شَ ﭑ تَن نُن مَ دٍنبَيَ هَلَكِ، عِ شَ عِ شَ حَمَ لُ نَا.»]]></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حَمَ كْنتِقٍسَمُوٍلِ عِِ ٢٤‏؛١ ٬ 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تَلَ شَ مَلٍكّ نَشَ عَ مَسٍن فَدِ بّ عَ شَ عَ قَلَ دَوُدَ بّ، عَ شَ تٍ سّرّشّبَدٍ يَءِلَندٍ عَلَتَلَ بّ عٌرٌنَن يٍبُسُكَ شَ لٌن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دَوُدَ نَشَ تٍ نَا عَلْ فَدِ عَ قَلَ عَ بّ عَلَتَلَ شِلِ رَ كِ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رٌنَن تٌ نُ نَا لٌنيِ مَ، عَ مّنفِ بْنبْقٍ، عَ نَشَ عَ مَقِندِ، عَ قَ مَلٍكّ تٌ. عَ تَن نُن عَ شَ دِ نَانِيٍ نَشَ عٍ نْشُ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وَشَتِ، دَوُدَ قَن نُ سِفَقٍ عٌرٌنَن يِرٍ. عٌرٌنَن تٌ عَ تٌ، عَ نَشَ كٍلِ لٌنيِ مَ، عَ سَ عَ قٍلٍن بْشِ مَ دَوُدَ بُ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دَوُدَ نَشَ عَ قَلَ عٌرٌنَن بّ، «ﭑ وَ مَ يِ لٌنيِ سَرَقٍ عِ مَ، عَلَكٌ ﭑ شَ سّرّشّبَدٍ تِ عَلَتَلَ بّ. عَ مَتِ ﭑ مَ عَ سَرٍ رَ، عَلَكٌ قُرٍ حَاشِ شَ حْن حَمَ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رٌنَن نَشَ دَوُدَ يَابِ، «مَنفّ، عَ تٌنفٌ. ﭑ مَرِفِ شَ عَ وَشْنقٍ رَبَ عَ رَ. ﭑ بَرَ يِ نِنفٍيٍ قَن سٌ عِ يِ رَ، عٍ شَ قِندِ سّرّشّ فَن دَاشِ رَ. يِ سَرّتِيٍ نْمَ فَندٍ يٍفٍ رَ، يِ مّنفِ قَن شَ قِندِ سّرّشّ رَ. ﭑ بَرَ يِ بِرِن قِ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مَنفّ دَوُدَ نَشَ عَ قَلَ عٌرٌنَن بّ، «عَدٍ، ﭑ وَ مَ عَ سَرَقٍ نّ كْبِرِ رَ نَشَن لَنمَ سّرِيّ كِ مَ. ﭑ مُ سٍ بَمَ سّرّشّ رَ عَلَتَلَ بّ، نَشَن قِندِ مَ عِ تَن هَرِفٍ رَ. ﭑ مُ نْمَ سّرّشّ فَن دَاشِ بَدٍ ﭑ مُ نَشَن سَرٍ بَ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كُي دَوُدَ نَشَ شّيمَ كِلٌ سٌلٌقٍرٍ قِ عٌرٌنَن مَ نَ لٌنيِ شَ 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دَوُدَ نَشَ سّرّشّبَدٍ تِ مّننِ عَلَتَلَ بّ، عَ قَ سّرّشّ فَن دَاشِ نُن شَنُنتٍيَ سّرّشّ بَ. عَ تٌ عَلَتَلَ مَشَندِ، عَلَتَلَ نَشَ عَ يَابِ تّ رَ نَشَن سِنشِ سّرّشّبَدٍ مَ كٍلِ كٌورٍ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تّمُي عَلَتَلَ نَشَ وْيّن مَلٍكّ بّ، عَ قَ سَنتِدّفّمَ رَ سٌ عَ تّي 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نتَنّ تٌ وَ عِسِرَيِلَ رَتَنتَنقٍ، عَ نَشَ دَوُدَ بْحّ رَتٍ عَ شَ عِسِرَيِلَكَيٍ كْنتِ.]]></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وُدَ نُ سّرّشّ بَمَ عٌرٌنَن يٍبُسُكَ شَ لٌنيِ نَن مَ سْنْن، بَرِ مَ عَ نُ بَرَ عَ كٌلٌن عَ عَلَتَلَ عَ يَابِمَ مّننِ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شَ هْرْ مْلِنفِرَ، عَننَبِ مُنسَ نَشَن يَءِلَن فبٍنفبٍرٍنيِ مَ، عَ نُن سّرّشّبَدٍ سّرّشّ فَن دَاشِ بَمَ دّننَشّ، نٍيٍ نُ نَ يِرٍ عِتٍشِ ندٍ نّ فَبَيٌن نَ وَشَ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دَوُدَ مُ نُ نْمَ سٌدٍ نَا، عَ شَ وْيّن عَلَ رَ، بَرِ مَ عَ نُ هّنمّشِ عَلَتَلَ شَ مَلٍكّ شَ سَنتِدّفّمَ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قَلَ يٌوَبَ نُن كُنتِفِيٍ بّ، «وٌ سِفَ، وٌ شَ سَ عِسِرَيِلَكَيٍ كْنتِ، كٍلِ بٍرِ سٍيبَ مَ، سَ دْشْ دَنَ رَ. وٌ شَ نَ شَسَبِ دّنتّفّ ﭑ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وَبَ نَشَ عَ يَابِ، «عَلَتَلَ شَ عِسِرَيِلَ حَمَ رَوُيَ دْشْ كّمّ. مَنفّ، ﭑ مَرِفِ، عِ شَ كٌنيِيٍ شَ مُ نٍيٍ بِرِن نَ؟ عِ يِ مْولِ مَشْرِنشِ مُنقٍ رَ؟ مُنقٍ رَ عِ وَ مَ عِسِرَيِلَ شَ يِ يُنُبِ سْ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مَنفّ شُي مُ مَتَندِ مَ، نَ نَ عَ رَ يٌوَبَ نَشَ مِنِ، عَ نَشَ عِسِرَيِلَ بِرِن عِحّرّ، عَ قَ فبِلٍن دَرِ سَ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حَمَ شَسَبِ قَلَ دَوُدَ بّ. عِسِرَيِلَكَيٍ شَ كْنتِ نَن يَ؛ شّمّ سَنتِدّفّمَ كَنيِ مِلِيْن كٍرٍن، وُلُ كّمّ. يُدَيَكَيٍ شَ كْنتِ نَن يَ؛ شّمّ سَنتِدّفّمَ كَنيِ وُلُ كّمّ نَانِ، تٌنفٌ سٌلٌقٍ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وَبَ مُ لٍوِ نُن بُنيَمِن بْنسْي كْنتِ، بَرِ مَ مَنفّ شَ يَامَرِ مُ نُ رَقَنشِ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 يَامَرِ نَشَ رَحَاشُ عَلَ مَ. عَ نَشَ عِسِرَيِلَ شَ تَنتَنيِ سٍرِ بَ.]]></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2026-06-15T08:09:08Z</dcterms:created>
  <dcterms:modified xsi:type="dcterms:W3CDTF">2026-06-15T08:09:08Z</dcterms:modified>
  <dc:title>Bible.com.au: يُدَيَ مَنفّيٍ ١ 21:1-30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