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presProps" Target="presProps.xml"/>
  <Relationship Id="rId15" Type="http://schemas.openxmlformats.org/officeDocument/2006/relationships/viewProps" Target="viewProps.xml"/>
  <Relationship Id="rId1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186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يُدَيَ مَنفّيٍ ١ 20:1-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AK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دَوُدَ عَمٌنِكَيٍ نُن قِلِسِتَكَيٍ فٍرٍقٍسَمُوٍلِ عِِ ١١‏؛١، ١٢‏؛٢٦ ٬ ٣١]]></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نَ حّ عِفبِلٍنيِ، فٍرٍ تّمُي تٌ عَ لِ، يٌوَبَ نُن عَ شَ سْورِ فبَنفبَلَنيِيٍ نَشَ سِفَ عَمٌنِكَيٍ فٍرٍدٍ. يٌوَبَ نَشَ تَا ندٍ سُشُ نَشَن شِلِ رَبَ، عَ قَ مّننِ كَنَ. دَوُدَ تَن نَشَ لُ دَرِ سَلَمُ.]]></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دَوُدَ نَشَ مَنفّ تْنشُمَ شّيمَ دَاشِ بَ عَمٌنِكَيٍ شَ مَنفّ شُنيِ مَ، نَشَن شَ بِنيّ دَنفِ كِلٌ تٌنفٌ سَشَن نَ. فّمّ تٌقَنيِ دِيَمَن دَاشِ قَن نُ نَ عَ مَ. نَ مَنفّ تْنشُمَ نَشَ دْشْ دَوُدَ شُن مَ، عَ قَ سٍ فبٍفبٍ شَنِن عَ شُن مَ عَ نَشَن سْتْ فٍرٍ كُي.]]></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حَمَ نَشَن نُ نَ نَا، دَوُدَ نَشَ عٍ شَنِن عَ شُن مَ، عَ عٍ قِندِ كٌنيِيٍ رَ نَشٍيٍ وُرِ، فّمّ، نُن وُرٍ شَبَمَ. عَ عَمٌنِكَيٍ شَ تَا بِرِن شَ قٍ رَبَ نَ كِ نّ. نَ شَنبِ، دَوُدَ نُن عَ شَ سْورِيٍ نَشَ فبِلٍن دَرِ سَلَمُ.]]></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نَ تٌ دَنفِ، عِسِرَيِلَكَيٍ نُن قِلِسِتَكَيٍ نَشَ فٍرٍ فٍسٍرِ. نَ فٍرٍ كُي، سِبٍكَيِ شُسَكَ نَشَ سِثَيِ قَشَ. سِثَيِ قِندِ رٍقَ بْنسْي نَن نَ. قِلِسِتَكَيٍ نَشَ يَافِ نَ قٍ مَ.]]></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عِسِرَيِلَكَيٍ نُن قِلِسِتَكَيٍ مَن نَشَ فٍرٍ. يِ بِيَاسِ يَيِرِ شَ دِ عٍلٍشَنَن نَشَ فٌلِيَتِ شُنيَ لَشَمِ فَتِكَ قَشَ. عَ سّنبّ نُ فبٌ، عَ شَ تَنبّ شَ شُنفبٌي نُ لُشِ عَلْ دُفِ سْشْ وُرِ.]]></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فٍرٍ فبّتّ نَشَ مِنِ فَتِ. شّمّ كُيٍ ندٍ نُ نَ، سٌلٍ سٍننِ نَن نُ نَ عَ سَلٌنسٍ بِرِن مَ، نٍيٍ مَلَنشِ مْشْحّن نُن نَانِ. نَ قَن رَقَ بْنسْي نَن نُ عَ رَ.]]></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عَ تٌ عِسِرَيِلَ كٌنبِ، دَوُدَ شُنيَ سِمٍيَ شَ دِ يٌنَتَن نَشَ عَ قَشَ.]]></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يِ شّمّيٍ بِرِن قَتَنشِ رَقَ بْنسْي نَن مَ نَشَن نُ سَبَتِشِ فَتِ. دَوُدَ نُن عَ شَ سْورِيٍ نَشَ عٍ بِرِن سْنتْ.]]></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2026-08-15T13:59:58Z</dcterms:created>
  <dcterms:modified xsi:type="dcterms:W3CDTF">2026-08-15T13:59:58Z</dcterms:modified>
  <dc:title>Bible.com.au: يُدَيَ مَنفّيٍ ١ 20:1-8 (AKS)</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