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presProps" Target="presProps.xml"/>
  <Relationship Id="rId62" Type="http://schemas.openxmlformats.org/officeDocument/2006/relationships/viewProps" Target="viewProps.xml"/>
  <Relationship Id="rId6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227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دَيَ مَنفّيٍ ١ 2:1-5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تَنِ نَشَ عَسَرَيَ سْتْ.]]></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شٍسِرٌن شَ دِيٍ نَن يَ؛ يٍرَ مٍيلِ، رَ مِ، نُن كَلٍبِ.]]></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رَ مِ نَشَ عَمِنَدَبٌ سْتْ. عَمِنَدَبٌ نَشَ نَشَسٌن سْتْ، نَشَن قِندِ يُدَيَكَيٍ شَ مَنفّ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شَسٌن نَشَ سَلِمٌن سْتْ. سَلِمٌن نَشَ بٌو سُ سْتْ.]]></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بٌو سُ نَشَ عٌبٍدٌ سْتْ. عٌبٍدٌ نَشَ يِسَيِ سْتْ.]]></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يِسَيِ شَ دِيٍ نَن يَ؛ عٍلِيَبِ، عَ شَ دِ سِنفٍ، عَبِنَدَبٌ، عَ شَ دِ قِرِن ندٍ، سِمٍيَ، عَ شَ دِ سَشَن ندٍ،]]></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نٍتَنٍيلِ، عَ شَ دِ نَانِ ندٍ، رَدَيِ، عَ شَ دِ سُولِ ندٍ،]]></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سٍمِ، عَ شَ دِ سٍننِ ندٍ، نُن دَوُدَ، عَ شَ دِ سٌلٌقٍرٍ ندٍ.]]></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يِسَيِ شَ دِ فِنّيٍ نَن يَ؛ سٍرُيَ نُن عَبِفَيِلِ. سٍرُيَ نَشَ دِ شّمّ سَشَن سْتْ؛ عَبِسَيِ، يٌوَبَ، نُن عَسَهّلِ.]]></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بِفَيِلِ نَشَ عَمَسَ سْتْ يٍتٍرِ بّ، نَشَن قَتَنشِ سُمَيِلَ بْنسْي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رَيِلَ شَ دِ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شٍسِرٌن شَ دِ كَلٍبِ نَشَ دِيٍ سْتْ عَ شَ فِنّ عَسُبَ رَ. عٍ شِلِ يٍسٍرٍ، سٌبَبٌ، نُن عَرَدٌن. عَ شَ فِنّ يٍرِيٌتِ قَن نَشَ دِ ندٍ سْتْ عَ بّ.]]></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سُبَ تٌ قَشَ، كَلٍبِ نَشَ عٍقَرَتَ دْشْ، نَشَن شُرُ بَرِ عَ بّ.]]></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شُرُ نَشَ عُرِ سْتْ. عُرِ نَشَ بّسَلّلِ سْتْ.]]></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شٍسِرٌن تٌ حّ تٌنفٌ سٍننِ سْتْ، عَ نَشَ فَلَدِ بَبَ مَكِرِ شَ دِ فِنّ دْشْ. عٍ نَشَ سٍفُبُ سْتْ.]]></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سٍفُبُ نَشَ يَيِرِ سْتْ، نَشَن تَا مْشْحّن نُن سَشَن يَامَرِ فَلَدِ بْشِ مَ.]]></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فٍسُرِكَيٍ نُن سِرِيَكَيٍ نَشَ يَيِرِ شَ تَايٍ سْتْ عَ نُن كٍنَتَ نُن تَا تٌنفٌ سٍننِ نَشٍيٍ نَ عَ رَبِلِنيِ. يِ مِشِ بِرِن كٍلِشِ مَكِرِ بْنسْي نّ، فَلَدِ بَبَ.]]></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شٍسِرٌن تٌ قَشَ كَلٍبِ عٍقَرَتَ، عَ شَ فِنّ عَبِيَ نَشَ عَسٍشُرِ بَرِ عَ بّ، نَشَن قِندِ تٍكٌوَ بَبَ 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شٍسِرٌن شَ دِ سِنفٍ يٍرَ مٍيلِ شَ دِيٍ نَن يَ؛ رَ مِ، عَ شَ دِ سِنفٍ، بُنَ، عٌرٍنِ، عٌسٍمِ، نُن عَهِيَ.]]></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يٍرَ مٍيلِ شَ فِنّ بٌورٍ عَتَرَ نَشَ عٌنَن سْتْ.]]></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يٍرَ مٍيلِ شَ دِ سِنفٍ رَ مِ شَ دِيٍ نَن يَ؛ مَاسَ، يَمِن، نُن عٍكٍ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سِرَيِلَ شَ دِيٍ نَن يَ؛ رُبٍن، سِمٍيْن، لٍوِ، يُدَ، عِسَكَرِ، سَبُلٌن،]]></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نَن مَ دِيٍ نَن يَ؛ سَمَيِ نُن يَدَ. سَمَيِ شَ دِيٍ نَن يَ؛ نَدَبٌ نُن عَبِسُرِ.]]></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بِسُرِ شَ فِنّ عَبِشَيِلِ نَشَ عَشَبَن نُن مٌلِدِ سْتْ.]]></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نَدَبٌ شَ دِيٍ نَن يَ؛ سٍلٍدَ نُن عَثَيِمِ. سٍلٍدَ نَشَ قَشَ عَ دِتَرٍ رَ.]]></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عَثَيِمِ نَشَ يِسٍيِ سْتْ. يِسٍيِ نَشَ سٍسَان سْتْ. سٍسَان نَشَ عَشَلَيِ سْتْ.]]></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سَمَيِ شُنيَ يَدَ شَ دِ نَن يَ؛ يٍتٍرِ نُن يٌنَتَن. يٍتٍرِ نَشَ قَشَ عَ دِتَرٍ رَ.]]></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يٌنَتَن شَ دِيٍ نَن يَ؛ ثٍلٍتَ نُن سَسَ. يٍرَ مٍيلِ شَ دِيٍ نَن نَ كِ.]]></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سٍسَان مُ دِ شّمّ يٌ سْتْ قٌ دِ فِنّيٍ. عَ شَ كٌنيِ مِسِرَكَ شِلِ يَرَ.]]></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سٍسَان نَشَ عَ شَ دِ فِنّ قِ عَ شَ كٌنيِ يَرَ مَ. عَ نَشَ عَتَيِ بَرِ.]]></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عَتَيِ نَشَ نَتَن سْتْ. نَتَن نَشَ سَبَدِ سْتْ.]]></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سَبَدِ نَشَ عٍقِلَلِ سْتْ. عٍقِلَلِ نَشَ عٌبٍدٌ سْتْ.]]></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دَنَ، يُسُقُ، بُنيَمِن، نَقَتَلِ، فَدِ، نُن عَسٍرِ.]]></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عٌبٍدٌ نَشَ يٍهُ سْتْ. يٍهُ نَشَ عَسَرَيَ سْتْ.]]></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عَسَرَيَ نَشَ شّلّسِ سْتْ. شّلّسِ نَشَ عٍلٍيَسَ سْتْ.]]></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عٍلٍيَسَ نَشَ سِسِمَيِ سْتْ. سِسِمَيِ نَشَ سَلُمُ سْتْ.]]></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سَلُمُ نَشَ يٍكَمِيَ سْتْ. يٍكَمِيَ نَشَ عٍلِسَمَ سْتْ.]]></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يٍرَ مٍيلِ شُنيَ كَلٍبِ شَ دِ سِنفٍ شِلِ مٍسَ. مٍسَ نَشَ سِقِ نُن مَرٍ سَ سْتْ، نَشَن قِندِ شٍبِرٌن بَبَ رَ.]]></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شٍبِرٌن شَ دِيٍ نَن يَ؛ كٌرَ، تَثُوَ، رٍكٍمِ، نُن سٍمَ.]]></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سٍمَ نَشَ رَشَمِ سْتْ. رَشَمِ نَشَ يٌرٍيَمِ سْتْ. رٍكٍمِ نَشَ سَمَيِ سْتْ.]]></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سَمَيِ نَشَ مَيٌن سْتْ. مَيٌن نَشَ بٍتِ سُرُ سْتْ.]]></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كَلٍبِ شَ كٌنيِ فِنّ عٍقَ شَ دِيٍ نَن يَ؛ شَرَنِ، مٌسَ، نُن فَسّسِ. شَرَنِ نَشَ فَسّسِ سْتْ.]]></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يَدَيِ شَ دِيٍ نَن يَ؛ رٍفٍمِ، يٌتَمِ، فٍسَنَ، ثّلّتِ، عٍقَ، نُن سَاقِ.]]></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يُدَ شَ دِيٍ نَن يَ؛ عٍرِ، عٌنَن، سٍلَ. سُوَ شَ دِ فِنّ كَنَانكَ نَن عٍ بَرِشِ. يُدَ شَ دِ سِنفٍ عٍرِ نَشَ قٍ حَاشِ رَبَ عَلَتَلَ يَ عِ. عَ عَ قَشَ نَ نَن مَ.]]></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كَلٍبِ شَ كٌنيِ فِنّ مَاكَ شَ دِيٍ نَن يَ؛ سٍبٍرِ نُن تِرَنَ.]]></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عَ مَن نَشَ مَدَ مَننَ بَبَ سَاقِ نُن مَكَبٍنَ نُن فِبِيَ بَبَ سٍوَ بَرِ. كَلٍبِ شَ دِ فِنّ شِلِ عَكَسَ.]]></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كَلٍبِ شَ دِيٍ نَن يَ؛ سٌبَلِ، شُرُ شَ دِ، عَ شَ فِنّ عٍقَرَتَ شَ دِ سِنفٍ، كِرِيَتِ يٍيَرِ مِ بَبَ،]]></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سَلِمَ، بّتّلّيمُ بَبَ، نُن شَرٍقَ، بٍتِ فَدٍرِ بَبَ.]]></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كِرِيَتِ يٍيَرِ مِ بَبَ سٌبَلِ شَ دِيٍ نَن يَ؛ هَرٌوٍ، مٍنُهٌتِ بْنسْي تَفِ.]]></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كِرِيَتِ يٍيَرِ مِ شَبِلّيٍ نَن يَ؛ عِتِرِكَيٍ، ثُتِكَيٍ، سُو مَكَ، نُن مِسٍرَيِكَيٍ. سٌرٍيَتَكَيٍ نُن عٍسٍتَيٌلِكَيٍ قَتَنشِ عٍ تَن نَن نَ.]]></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سَلِمَ شَ دِيٍ نَن يَ؛ بّتّلّيمُ، نٍتٌقَكَيٍ، عَتِرٌتِ بٍتِ يٌوَبَ، مٍنُهٌتِ بْنسْي تَفِ، سٌرَهَكَيٍ،]]></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سّبّلِتِيٍ شَبِلّ نَشٍيٍ سَبَتِشِ يَبّسِ، تِرَتِكَيٍ، سِمٍيَتَكَيٍ، نُن سُكَتِكَيٍ. كٍنِكَيٍ نَن نَ كِ، نَشٍيٍ قَتَنشِ شَمَتَ، رٍكَبُ بَبَ رَ.]]></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يُدَ شَ مَمَدِ تَمَرِ نَشَ ثٍرٍ سِ نُن سٍرَ بَرِ عَ بّ. يُدَ دِ سُولِ سْتْ نَ كِ 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ثٍرٍ سِ شَ دِيٍ نَن يَ؛ شٍسِرٌن نُن شَمُلِ.]]></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سٍرَ شَ دِ سُولِيٍ نَن يَ؛ سِمِرِ، عٍتَنِ، هٍمَن، كَلِكْلِ، نُن دَرَدَ.]]></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كَرِ مِ نَشَ عَكَن سْتْ، نَشَن بَرَ قٍ حَاشِ رَبَ عِسِرَيِلَ رَ عَ تٌ سٍ رَتْنشِ تٌنفٌ.]]></a:t>
            </a:r>
          </a:p>
        </p:txBody>
      </p:sp>
    </p:spTree>
  </p:cSld>
  <p:clrMapOvr>
    <a:masterClrMapping/>
  </p:clrMapOvr>
</p:sld>
</file>

<file path=ppt/theme/theme1.xml><?xml version="1.0" encoding="utf-8"?>
<a:theme xmlns:a="http://schemas.openxmlformats.org/drawingml/2006/main" name="Theme36">
  <a:themeElements>
    <a:clrScheme name="Theme3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2026-08-15T15:00:05Z</dcterms:created>
  <dcterms:modified xsi:type="dcterms:W3CDTF">2026-08-15T15:00:05Z</dcterms:modified>
  <dc:title>Bible.com.au: يُدَيَ مَنفّيٍ ١ 2:1-55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