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تَنِ نَشَ عَسَرَيَ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سِرٌن شَ دِيٍ نَن يَ؛ يٍرَ مٍيلِ، رَ مِ، نُن كَلٍ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رَ مِ نَشَ عَمِنَدَبٌ سْتْ. عَمِنَدَبٌ نَشَ نَشَسٌن سْتْ، نَشَن قِندِ يُدَيَكَيٍ شَ مَنفّ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شَسٌن نَشَ سَلِمٌن سْتْ. سَلِمٌن نَشَ بٌو سُ سْ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و سُ نَشَ عٌبٍدٌ سْتْ. عٌبٍدٌ نَشَ يِسَيِ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سَيِ شَ دِيٍ نَن يَ؛ عٍلِيَبِ، عَ شَ دِ سِنفٍ، عَبِنَدَبٌ، عَ شَ دِ قِرِن ندٍ، سِمٍيَ، عَ شَ دِ سَشَن 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تَنٍيلِ، عَ شَ دِ نَانِ ندٍ، رَدَيِ، عَ شَ دِ سُولِ 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مِ، عَ شَ دِ سٍننِ ندٍ، نُن دَوُدَ، عَ شَ دِ سٌلٌقٍرٍ 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يِ شَ دِ فِنّيٍ نَن يَ؛ سٍرُيَ نُن عَبِفَيِلِ. سٍرُيَ نَشَ دِ شّمّ سَشَن سْتْ؛ عَبِسَيِ، يٌوَبَ، نُن عَسَهّ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بِفَيِلِ نَشَ عَمَسَ سْتْ يٍتٍرِ بّ، نَشَن قَتَنشِ سُمَيِلَ بْنسْ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سِرٌن شَ دِ كَلٍبِ نَشَ دِيٍ سْتْ عَ شَ فِنّ عَسُبَ رَ. عٍ شِلِ يٍسٍرٍ، سٌبَبٌ، نُن عَرَدٌن. عَ شَ فِنّ يٍرِيٌتِ قَن نَشَ دِ ندٍ سْتْ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بَ تٌ قَشَ، كَلٍبِ نَشَ عٍقَرَتَ دْشْ، نَشَن شُرُ بَرِ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رُ نَشَ عُرِ سْتْ. عُرِ نَشَ بّسَلّلِ 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سِرٌن تٌ حّ تٌنفٌ سٍننِ سْتْ، عَ نَشَ فَلَدِ بَبَ مَكِرِ شَ دِ فِنّ دْشْ. عٍ نَشَ سٍفُبُ سْ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فُبُ نَشَ يَيِرِ سْتْ، نَشَن تَا مْشْحّن نُن سَشَن يَامَرِ فَلَدِ 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فٍسُرِكَيٍ نُن سِرِيَكَيٍ نَشَ يَيِرِ شَ تَايٍ سْتْ عَ نُن كٍنَتَ نُن تَا تٌنفٌ سٍننِ نَشٍيٍ نَ عَ رَبِلِنيِ. يِ مِشِ بِرِن كٍلِشِ مَكِرِ بْنسْي نّ، فَلَدِ بَ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سِرٌن تٌ قَشَ كَلٍبِ عٍقَرَتَ، عَ شَ فِنّ عَبِيَ نَشَ عَسٍشُرِ بَرِ عَ بّ، نَشَن قِندِ تٍكٌوَ بَبَ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سِرٌن شَ دِ سِنفٍ يٍرَ مٍيلِ شَ دِيٍ نَن يَ؛ رَ مِ، عَ شَ دِ سِنفٍ، بُنَ، عٌرٍنِ، عٌسٍمِ، نُن عَهِ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رَ مٍيلِ شَ فِنّ بٌورٍ عَتَرَ نَشَ عٌنَن سْ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رَ مٍيلِ شَ دِ سِنفٍ رَ مِ شَ دِيٍ نَن يَ؛ مَاسَ، يَمِن، نُن عٍكٍ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شَ دِيٍ نَن يَ؛ رُبٍن، سِمٍيْن، لٍوِ، يُدَ، عِسَكَرِ، سَبُلٌ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نَن مَ دِيٍ نَن يَ؛ سَمَيِ نُن يَدَ. سَمَيِ شَ دِيٍ نَن يَ؛ نَدَبٌ نُن عَبِسُ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بِسُرِ شَ فِنّ عَبِشَيِلِ نَشَ عَشَبَن نُن مٌلِدِ سْ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دَبٌ شَ دِيٍ نَن يَ؛ سٍلٍدَ نُن عَثَيِمِ. سٍلٍدَ نَشَ قَشَ عَ دِتَرٍ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ثَيِمِ نَشَ يِسٍيِ سْتْ. يِسٍيِ نَشَ سٍسَان سْتْ. سٍسَان نَشَ عَشَلَيِ سْتْ.]]></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مَيِ شُنيَ يَدَ شَ دِ نَن يَ؛ يٍتٍرِ نُن يٌنَتَن. يٍتٍرِ نَشَ قَشَ عَ دِتَرٍ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نَتَن شَ دِيٍ نَن يَ؛ ثٍلٍتَ نُن سَسَ. يٍرَ مٍيلِ شَ دِيٍ نَن نَ 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سَان مُ دِ شّمّ يٌ سْتْ قٌ دِ فِنّيٍ. عَ شَ كٌنيِ مِسِرَكَ شِلِ يَ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سَان نَشَ عَ شَ دِ فِنّ قِ عَ شَ كٌنيِ يَرَ مَ. عَ نَشَ عَتَيِ بَ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تَيِ نَشَ نَتَن سْتْ. نَتَن نَشَ سَبَدِ سْتْ.]]></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بَدِ نَشَ عٍقِلَلِ سْتْ. عٍقِلَلِ نَشَ عٌبٍدٌ سْ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 يُسُقُ، بُنيَمِن، نَقَتَلِ، فَدِ، نُن عَسٍ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بٍدٌ نَشَ يٍهُ سْتْ. يٍهُ نَشَ عَسَرَيَ سْتْ.]]></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رَيَ نَشَ شّلّسِ سْتْ. شّلّسِ نَشَ عٍلٍيَسَ سْتْ.]]></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يَسَ نَشَ سِسِمَيِ سْتْ. سِسِمَيِ نَشَ سَلُمُ سْتْ.]]></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سَلُمُ نَشَ يٍكَمِيَ سْتْ. يٍكَمِيَ نَشَ عٍلِسَمَ سْتْ.]]></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يٍرَ مٍيلِ شُنيَ كَلٍبِ شَ دِ سِنفٍ شِلِ مٍسَ. مٍسَ نَشَ سِقِ نُن مَرٍ سَ سْتْ، نَشَن قِندِ شٍبِرٌن بَبَ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شٍبِرٌن شَ دِيٍ نَن يَ؛ كٌرَ، تَثُوَ، رٍكٍمِ، نُن سٍ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سٍمَ نَشَ رَشَمِ سْتْ. رَشَمِ نَشَ يٌرٍيَمِ سْتْ. رٍكٍمِ نَشَ سَمَيِ سْتْ.]]></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سَمَيِ نَشَ مَيٌن سْتْ. مَيٌن نَشَ بٍتِ سُرُ سْتْ.]]></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كَلٍبِ شَ كٌنيِ فِنّ عٍقَ شَ دِيٍ نَن يَ؛ شَرَنِ، مٌسَ، نُن فَسّسِ. شَرَنِ نَشَ فَسّسِ سْتْ.]]></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يَدَيِ شَ دِيٍ نَن يَ؛ رٍفٍمِ، يٌتَمِ، فٍسَنَ، ثّلّتِ، عٍقَ، نُن سَا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شَ دِيٍ نَن يَ؛ عٍرِ، عٌنَن، سٍلَ. سُوَ شَ دِ فِنّ كَنَانكَ نَن عٍ بَرِشِ. يُدَ شَ دِ سِنفٍ عٍرِ نَشَ قٍ حَاشِ رَبَ عَلَتَلَ يَ عِ. عَ عَ قَشَ نَ نَن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كَلٍبِ شَ كٌنيِ فِنّ مَاكَ شَ دِيٍ نَن يَ؛ سٍبٍرِ نُن تِرَ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مَن نَشَ مَدَ مَننَ بَبَ سَاقِ نُن مَكَبٍنَ نُن فِبِيَ بَبَ سٍوَ بَرِ. كَلٍبِ شَ دِ فِنّ شِلِ عَكَسَ.]]></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كَلٍبِ شَ دِيٍ نَن يَ؛ سٌبَلِ، شُرُ شَ دِ، عَ شَ فِنّ عٍقَرَتَ شَ دِ سِنفٍ، كِرِيَتِ يٍيَرِ مِ بَبَ،]]></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سَلِمَ، بّتّلّيمُ بَبَ، نُن شَرٍقَ، بٍتِ فَدٍرِ بَبَ.]]></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كِرِيَتِ يٍيَرِ مِ بَبَ سٌبَلِ شَ دِيٍ نَن يَ؛ هَرٌوٍ، مٍنُهٌتِ بْنسْي تَفِ.]]></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كِرِيَتِ يٍيَرِ مِ شَبِلّيٍ نَن يَ؛ عِتِرِكَيٍ، ثُتِكَيٍ، سُو مَكَ، نُن مِسٍرَيِكَيٍ. سٌرٍيَتَكَيٍ نُن عٍسٍتَيٌلِكَيٍ قَتَنشِ عٍ تَن نَن نَ.]]></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سَلِمَ شَ دِيٍ نَن يَ؛ بّتّلّيمُ، نٍتٌقَكَيٍ، عَتِرٌتِ بٍتِ يٌوَبَ، مٍنُهٌتِ بْنسْي تَفِ، سٌرَهَكَ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سّبّلِتِيٍ شَبِلّ نَشٍيٍ سَبَتِشِ يَبّسِ، تِرَتِكَيٍ، سِمٍيَتَكَيٍ، نُن سُكَتِكَيٍ. كٍنِكَيٍ نَن نَ كِ، نَشٍيٍ قَتَنشِ شَمَتَ، رٍكَبُ بَبَ رَ.]]></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 شَ مَمَدِ تَمَرِ نَشَ ثٍرٍ سِ نُن سٍرَ بَرِ عَ بّ. يُدَ دِ سُولِ سْتْ نَ كِ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ثٍرٍ سِ شَ دِيٍ نَن يَ؛ شٍسِرٌن نُن شَمُ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 شَ دِ سُولِيٍ نَن يَ؛ سِمِرِ، عٍتَنِ، هٍمَن، كَلِكْلِ، نُن دَرَ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رِ مِ نَشَ عَكَن سْتْ، نَشَن بَرَ قٍ حَاشِ رَبَ عِسِرَيِلَ رَ عَ تٌ سٍ رَتْنشِ تٌنفٌ.]]></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2026-08-15T13:58:19Z</dcterms:created>
  <dcterms:modified xsi:type="dcterms:W3CDTF">2026-08-15T13:58:19Z</dcterms:modified>
  <dc:title>Bible.com.au: يُدَيَ مَنفّيٍ ١ 2:1-55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