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١ 18: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نَشَ هَدَدٍ سٍرِ شَ يْشُي فبٍفبٍ تٌنفٌ تِبَتِ نُن كُنُ. سُلٍمَنِ نَشَ نَ يَءِلَن مَشَسٍ شُنفبٍ رَ، سَلِدٍ كْنتِفِبَيٍ، عَ نُن سّرّشّبَدٍ وَلِسٍيٍ رَ نَشٍيٍ نُ رَوَلِمَ هْرْ مْبَنشِ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مَتَ مَنفّ تٌهُ نَشَ عَ مّ عَ دَوُدَ بَرَ سٌبَ مَنفّ هَدَدٍ سٍرِ شَ سْورِيٍ بِرِن بْن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شَ دِ هَدٌرَ مِ شّي مَنفّ دَوُدَ شْن، عَ شَ عَ شّيبُ عَ بّ، عَ مَن شَ عَ مَتْشْ عَ شَ فٍرٍ شَ قٍ رَ هَدَدٍ سٍرِ مَبِرِ رَ. عَ مَن نَشَ شّيمَ، فبٍتِ، نُن يْشُي قِ دَوُدَ مَ، بَرِ مَ فٍرٍ نُ نَ تٌهُ نُن هَدَدٍ سٍرِ تَ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دَوُدَ نَشَ نَ بِرِن قِ عَلَتَلَ مَ، عَ نُن فبٍتِ نُن شّيمَ عَ نَشَن نَسُشُ سِيٍ بِرِن يِ رَ عَلْ عٍدٌن، مٌوَبَ، عَمٌنِ، قِلِسِتَ، نُن عَمَلّ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سٍرُيَ شَ دِ عَبِسَيِ نَشَ عٍدٌنكَ وُلُ قُ نُن سٌلٌمَسَشَن بْنبْ فُلُنبَ كُي قْشْي يِ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سْورِيٍ لُ عٍدٌن عَلَكٌ نَا بِرِن شَ لُ دَوُدَ شَ يَامَرِ بُن مَ. دَوُدَ سِفَ دّدّ، عَلَتَلَ نُ شُننَكٍلِ قِمَ نّ عَ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دَوُدَ نَشَ عَ شَ حَمَ عِسِرَيِلَ يَمَرِ سّرِيّ نُن تِنشِ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سٍرُيَ شَ دِ يٌوَبَ نَن نُ نَ سْورِيٍ شَ مَنفّ رَ. عَشِلُدُ شَ دِ يٍهٌسَقَتِ نَن نُ نَ مَنفّ شَ شُي مَدَنفِ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شِتُبَ شَ دِ سَدْكِ نُن عَبِيَتَرِ شَ دِ عَبِمٍلٍكِ نَن نُ نَ سّرّشّدُبّيٍ رَ. سَوٍ سَ نَن نُ نَ مَنفّ شَ سّبّلِتِ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يٍهٌيَدَ شَ دِ بّنَيَ نَن نُ نَ كٍرٍتِكَيٍ نُن ثٍلٍتَكَيٍ شُنيِ رَ. مَنفّ دَوُدَ شَ دِيٍ نَن نُ نَ عَ شَنبِ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نْلَ سْتْقٍسَمُوٍلِ عِِ ٨‏؛١ ٬ ١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دَوُدَ نَشَ قِلِسِتَكَيٍ بْنبْ، عَ عٍ رَيَافِ. عَ نَشَ فَتِ نُن عَ رَبِلِنيِيٍ بَ عٍ 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مٌوَبَكَيٍ قَن بْنبْ، عٍ قَ لُ عَ شَ يَامَرِ بُن مَ، عٍ دُوتِ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دَوُدَ نَشَ سٌبَ مَنفّ هَدَدٍ سٍرِ قَن بْنبْ شَمَتَ مَبِرِ، بَرِ مَ عَ نُ وَ مَ عٍقِرَتِ شُرٍ شَ لُ عَ شَ يَامَرِ بُن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دَوُدَ نَشَ سْورِ رَفِسٍ وُلُ كٍرٍن، سٌي رَفِ وُلُ سٌلٌقٍرٍ، نُن سْورِ وُلُ مْشْحّن بَ عٍ يِ رَ. عَ نَشَ سٌي بِرِن تٌرٍ بٌلٌن قٌ سٌي كّمّ حْندْن عَ نَشٍيٍ رَفَتَ عَ يّتّ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رِيَكَ نَشٍيٍ نَ دَ مَسِ نَشَ قَ سٌبَ مَنفّ هَدَدٍ سٍرِ مَلِدٍ، كْنْ دَوُدَ نَشَ سْورِ وُلُ مْشْحّن نُن قِرِن بْنبْ عٍ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دَوُدَ نَشَ عَ شَ سْورِيٍ دْشْ سِرِيَ بْشِ مَ دَ مَسِ تَا كُي. سِرِيَكَيٍ نَشَ لُ دَوُدَ شَ يَامَرِ بُن، عٍ دُوتِ بَ عَ بّ. دَوُدَ سِفَ دّدّ، عَلَتَلَ نُ شُننَكٍلِ قِمَ نّ عَ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نَشَ هَدَدٍ سٍرِ شَ سْورِيٍ شَ وُرٍ لٍقَ شَنِن دَرِ سَلَمُ شّيمَ مَسٌشِ نَشٍيٍ مَ.]]></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2026-06-15T08:25:35Z</dcterms:created>
  <dcterms:modified xsi:type="dcterms:W3CDTF">2026-06-15T08:25:35Z</dcterms:modified>
  <dc:title>Bible.com.au: يُدَيَ مَنفّيٍ ١ 18:1-17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