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سِفَمَ دّننَشّ بِرِن وٌن بِرِن نَن نُ عَ رَ، ﭑ نَشَ عِ يَشُييٍ هَلَكِ عِ يَ رَ، ﭑ نَشَ عِ شِلِ رَتٍ عَلْ مِشِ بِنيٍ نَشٍيٍ نَ بْشِ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يِرٍ ندٍ سُفَندِ ﭑ مَ حَمَ عِسِرَيِلَ بّ عٍ سَبَتِمَ دّننَشّ، عَلَكٌ عٍ نَشَ فَاشُ سْنْن، تِنشِنتَرٍيٍ شَ عٍ لُ نَ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عٍ مَلِمَ نّ عَلْ ﭑ عَ رَبَ كِ نَشّ ﭑ تٌ كِيتِسَيٍ دْشْ ﭑ مَ حَمَ عِسِرَيِلَ شُن مَ. ﭑ مَن نَ رَبَمَ عِ تَن قَن بّ، عِ شَ تِ عِ يَشُييٍ قَرِ. ﭑ تَن عَلَتَلَ قَمَ نّ سّنبّ قِدٍ عِ مَ عَ نُن عِ شَبِلّ بِ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دُنِحّءِفِرِ نَ كَمَلِ تّمُي نَشّ، عِ نَشَ فبِلٍن عِ بٍنبَيٍ يِرٍ، ﭑ مّينِمَ نّ عِ شَ دِيٍ مَ. ﭑ كٍرٍن سُفَندِ مَ نّ، عَ شَ قِندِ مَنفّ رَ عِ حْ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نيِ نَن قَمَ هْرْ مْبَنشِ تِدٍ ﭑ بّ. ﭑ عَ رَ سَبَتِمَ مَنفّيَ كُي، عَلَكٌ عَ شَ بُ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قِندِ مَ عَ بَبَ نَن نَ، عَ تَن قَن قِندِ مَ ﭑ مَ دِ نَن نَ. ﭑ مَ قٌنِسِرٍيَ مُ بَمَ عَ يِ رَ عَلْ ﭑ عَ بَ كِ نَشّ مَنفّ سِنفٍ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عَ قِندِ مَ ﭑ مَ حَمَ شَ مَنفّ نَن نَ، عَ شَ مَنفّيَ مُ كَنَمَ عَبَدَ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ننَبِ نَتَن نَشَ عَلَ شَ مَسٍنيِ تِ دَوُدَ بّ عَلْ عَلَ عَ مَسٍنشِ عَ بّ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شَنبِ مَنفّ دَوُدَ نَشَ سِفَ، عَ سَ عَ يّتّ دّنتّفّ مَرِفِ عَلَتَلَ بّ، عَ عَ قَلَ، «ﭑ مَرِفِ عَلَتَلَ، ندٍ نَ ﭑ تَن نَ عَ نُن ﭑ مَ دٍنبَيَ رَ نَشَن عَ نِيَمَ عِ شَ يِ نَتّ مْولِ تٌنفٌ مُشُ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رِفِ عَلَ، عِ نَشَن قَلَشِ عِ شَ كٌنيِ شَ دٍنبَيَ شَ قٍ رَ، قٍ شُرِ مُ عَ رَ دٍ! ﭑ مَرِفِ عَلَتَلَ عِ بَرَ هِننّ ﭑ نَ عَلْ مِشِ شُنف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اتّ دَوُدَ بّسَمُوٍلِ عِِ ٧‏؛١ ٬ ١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تَن دَوُدَ، ﭑ نْمَ مُنسٍ قَلَدٍ عِ بّ يِ شُننَكٍلِ شَ قٍ رَ عِ نَشَن قِشِ عِ شَ كٌنيِ مَ؟ عِ عِ شَ كٌنيِ كٌلٌ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رِفِ عَلَتَلَ، عِ بَرَ يِ نَتّ تٌنفٌ ﭑ بّ عِ شَ شَنُنتٍيَ شَ قٍ رَ عَلَكٌ دُنِحَ شَ عِ سّنبّ كٌلٌ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عِ مَنِيّ مُ نَ، عَلَ فبّتّ مُ نَ بَ عِ تَن نَ. مُشُ بَرَ نَ كٌلٌ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 فبّتّ نَ دُنِحَ نَشَن لُمَ عَلْ عِسِرَيِلَ نَشَن مَرِفِ عَ رَ مِنِشِ كٌنيِيَ كُي، عَ عَ قِندِ عَ شَ حَمَ رَ؟ عِ بَرَ كَابَنَكٌي رَبَ، قٍ مَفَاشُشِيٍ. عِ بَرَ سِيٍ كٍرِ عِ شَ حَمَ يَ رَ، عِ نَشَن نَمِنِشِ مِسِرَ بْشِ رَ، عَلَكٌ عِ شِلِ شَ كٌلٌ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رِفِ عَلَتَلَ، عِ بَرَ عَ رَفِرِ عِسِرَيِلَ شَ قِندِ عِ شَ حَمَ رَ، عِ قَن بَرَ قِندِ عٍ مَرِفِ عَلَ رَ. نَ مُ كَنَمَ عَبَدَ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رِفِ عَلَتَلَ، عِ شَ مَسٍنيِ عِ شَ كٌنيِ نُن عَ شَ دٍنبَيَ شَ قٍ رَ، نَ شَ كَمَلِ. عِ نَشَن قَلَ، يَندِ عِ شَ نَ رَفِ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نَ رَفِرِ عَلَكٌ عِ شِلِ شَ فبٌ تّمُي بِرِن. دُنِحَ شَ عَ قَلَ، ‹مَنفّ عَلَتَلَ، عِسِرَيِلَ مَرِفِ عَلَ نَن عَ رَ.› عِ شَ كٌنيِ دَوُدَ، نُن عَ شَ دٍنبَيَ، عِ شَ مّينِ عٍ مَ عَبَدَ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مَرِفِ عَلَ، عِ بَرَ عِ حَنِفٍ مَسٍن عِ شَ كٌنيِ بّ عَ قَلَقٍ رَ عِ شَ عَ شَ دٍنبَيَ شُن نَكٍلِ. نَ نَ عَ رَ عِ شَ كٌنيِ بَرَ لِمَنِيَ عِ مَشَندِ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عِ تَن نَن نَ عَلَ رَ. عِ بَرَ يِ مَسٍنيِ قَنيِ تِ عِ شَ كٌنيِ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بَرَ وَ عِ شَ كٌنيِ شَ دٍنبَيَ بَرَكَقٍ، عَلَكٌ عَ شَ بَلٌ عِ يَ عِ عَبَدَن. عَلَتَلَ بَرَكّ سَمَ نَشَن مَ، نَ بَرَكّ مُ بَمَ عَ يِ رَ عَبَدَ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تٌ فّ سَبَتِدٍ عَ شَ بَنشِ نّينّ كُي، عَ نَشَ عَ قَلَ عَننَبِ نَتَن بّ، «عِ بَرَ عَ تٌ، ﭑ نَ بَنشِ تٌقَنيِ نَن كُي نَشَن يَءِلَنشِ سّدِرِ وُرِ رَ، كْنْ عَلَتَلَ شَ سَاتّ كَنكِرَ تَن نَ كِرِ بَنشِ نَن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ننَبِ نَتَن نَشَ دَوُدَ يَابِ، «عِ شَ عِ وَشْنقٍ رَبَ، بَرِ مَ وٌ نُن عَلَ نَ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رَ، عَلَ نَشَ عَ مَسٍن عَننَبِ نَتَن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 عَ قَلَ ﭑ مَ كٌنيِ دَوُدَ بّ عَلَتَلَ شَ مَسٍنيِ نَن يَ، ‹عِ تَن مُ بَنشِ تِمَ ﭑ بّ ﭑ لُمَ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بِ ﭑ عِسِرَيِلَ رَ مِنِ مِسِرَ بْشِ كُي هَن تٌ، ﭑ نَ كِرِ بَنشِ نَن كُي. بَنشِ فبّتّ يٌ مُ نُ نَ ﭑ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ن عِسِرَيِلَ شَ حّرّ كُي، ﭑ مُ عَ قَلَ ﭑ مَ حَمَ شَ يَرٍرَتِ يٌ بّ، ﭑ نَشٍيٍ سُفَندِ عٍ شَ مّينِ ﭑ مَ حَمَ مَ، عٍ شَ بَنشِ سّدِرِ وُرِ دَاشِ تِ ﭑ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كْسِ عِ شَ عَ مَسٍن ﭑ مَ كٌنيِ دَوُدَ بّ، ‹مَنفّ عَلَتَلَ شَ مَسٍنيِ نَن يَ؛ عِ نُ نَ فْورّ نّ شُرُ سٍ كَنتَدٍ، ﭑ نَشَ عِ قِندِ ﭑ مَ حَمَ عِسِرَيِلَ شَ مَنفّ رَ.]]></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2026-08-15T14:00:05Z</dcterms:created>
  <dcterms:modified xsi:type="dcterms:W3CDTF">2026-08-15T14:00:05Z</dcterms:modified>
  <dc:title>Bible.com.au: يُدَيَ مَنفّيٍ ١ 17:1-27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