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عَلَتَلَ مَتْشْ، وٌ عَ مَشَندِ.وٌ عَ مَسٍن سِيٍ بّ عَ قٍ شُنفبٍ نَشٍيٍ رَبَ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بّيتِ بَ عَ بّ، وٌ عَ تَنتُ بِنيّ كُي.وٌ وٌ مَحْشُن عَ شَ قٍ قَنيِ بِرِ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عَ شِلِ سّنِيّنشِ مَتْشْ.وٌ تَن نَشٍيٍ نَ عَلَتَلَ قٍنقٍ،سّيوّ شَ لُ وٌ بْحّ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بِرَ عَلَتَلَ نُن عَ سّنبّ قْشْ رَ.وٌ وٌ يَ رَقِندِ عَ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وٌ رَتُ عَ شَ كَابَنَكٌي مَ،عَ شَ قٍ قَنيِيٍ مَ عَ نَشٍيٍ رَبَشِ،عَ نُن عَ شَ مَرَ 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تَن عِسِرَيِلَ بَرَ قِندِ عَ شَ كٌنيِيٍ رَ.يَشُبَ شَ دِيٍ، عَلَتَلَ بَرَ وٌ سُفَ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ن نَ وٌن مَرِفِ عَلَ رَ،عَ تَن نَن كِيتِ سَمَ بْشِ بِرِ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وٌ رَتُ عَ شَ سَاتّ مَ تّمُي بِرِن،عَ شَ وْيّنيِ مَ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سَاتّ نَشَن تٌنفٌ عِبُرَهِمَ بّ،عَ عَ كَلِ عِسِيَفَ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نَن شِرِشِ عٍ نُن يَشُبَ تَفِ،عَ قِندِ سَاتّ رَ عِسِرَيِلَ بّنَشَن مُ كَنَمَ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عَلَ تَن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سَاتّ نَن يَ؛«ﭑ كَنَان بْشِ قِمَ نّ وٌ مَ،عَ قِندِ وٌ كّ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نُ فبٌ،شْحّ نَن نُ وٌ رَ نَ بْشِ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تٌ سِفَ حَمَنّ فبّتّيٍ مَ،وٌ نَشَ لُ عٍ شَ مَنفّيَ بُ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مُ تِن مِشِ يٌ شَ وٌ حَشَنكَتَ.عَ نَشَ مَنفّيٍ رَكْرْ سِ وٌ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شَ وٌ بّلّشّ دِن ﭑ مَ مِشِ سُفَندِشِيٍ رَ،وٌ نَشَ ﭑ مَ نَمِحْنمّيٍ تْو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نِحَ بِرِن شَ بّيتِ بَ عَلَتَلَ بّ.لْشْي بِرِن وٌ شَ عَ شَ كِسِ شَ قٍ مَسٍ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عَ شَ قٍ قَنيِيٍ تَفِ رَبَ سِ فبّتّيٍ بّ،وٌ شَ عَ شَ كَابَنَكٌي مَسٍن دُنِحَ بِرِن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سّنبّ فبٌ، عَ لَنمَ وٌن شَ عَ مَتْشْ.عَ مَفَاشُ عَلَيٍ بِرِن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لٍ نَن نَ سِ فبّتّيٍ شَ عَلَيٍ رَ،كْنْ عَلَتَلَ نَن كٌورٍ دَا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رّ شُنفبٍ نَ عَ يِ رَ،سّنبّ نُن سّيوّ فبٌ عَ شْ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 سٌ دَرِ سَلَمُ، عٍ نَشَ عَلَ شَ سَاتّ كَنكِرَ دْشْ هْرْ مْلِنفِرَ كُي، دَوُدَ نَشَن يَءِلَنشِ عَ لُدٍ رَ. عٍ نَشَ سّرّشّ فَن دَاشِ نُن شَنُنتٍيَ سّرّشّ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 بِرِن، وٌ شَ عَلَتَلَ مَتْشْ،وٌ شَ عَ سّنبّ كٌ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عَ شِلِ مَتْشْ،وٌ شَ سّرّشّيٍ بَ عَ بّ عَ شَ هْرْ مْلِنفِرَ كُي،وٌ شَ عَ بَتُ سّنِيّنيِ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دَ مَ بِرِن شَ سّرّن عَ يَ رَ.عَلَ مُ تِنمَ دُنِحَ شُن شَ رَكَ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ورٍ نُن دُنِحَ شَ سّيوَ،بِرِن شَ عَ كٌلٌن عَلَتَلَ نَن مَنفّ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ا نُن يّشّييٍ شَ عَلَ سّنبّ مَسٍن،بْشِ نُن سُبٍيٍ شَ عَلَ شَ قَنيِ مَسٍ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ندِ وُرِ شَ عَلَتَلَ شِلِ مَسٍن،نَشَن قَقٍ دُنِحَ مَكِيتِ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شَ عَلَتَلَ تَنتُ بَرِ مَ عَ قَن،عَ شَ شَنُنتٍيَ مُ كَنَمَ عَبَدَ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شَ عَ مَسٍن عَلَ بّ،«عَلَ، مُشُ رَكِسِ،مُشُ رَتَنفَ سِ فبّتّيٍ مَ،عَلَكٌ مُشُ شَ عِ شِلِ مَتْشْ،نَ شَ قِندِ قٍ قَنيِ رَ مُشُ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تَنتُي نَ عِسِرَيِلَ مَرِفِ عَلَتَلَ بّ تّمُي بِرِن.»حَمَ نَشَ عَ رَتِن، «تَنتُي نَ عَلَتَلَ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دَوُدَ نَشَ عَسَقِ نُن عَ شُنيَيٍ يَمَرِ عٍ شَ مّينِ عَلَتَلَ شَ سَاتّ كَنكِرَ مَ تّمُي بِ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تٌ فّ نَ سّرّشّيٍ بَدٍ، عَ نَشَ دُبَ عِسِرَيِلَ حَمَ بّ عَلَتَلَ شِلِ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يٍدُتُن شَ دِ عٌبٍدٌ عٍدٌن، نُن شٌسَ، عَ نُن عَ شَ مِشِ تٌنفٌ سٍننِ نُن سٌلٌمَسَشَن يَمَرِ عٍ شَ هْرْ مْلِنفِرَ نَادّ كَن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رّشّدُبّ سَدْكِ نُن عَ شَ مِشِيٍ نَشَ لُ عَلَتَلَ شَ هْرْ مْلِنفِرَ نَشَن نُ نَ فَبَيٌن فٍيَ قَ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 لَن نّ عٍ شَ سّرّشّ فَن دَاشِ بَ فّيسّفّ نُن نُنمَرٍ تّمُي عَلَتَلَ بّ عَلْ عَ سّبّشِ عِسِرَيِلَكَيٍ بّ كِتَابُي كُي كِ 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هٍمَن، يٍدُتُن، نُن بٌورٍ نَشٍيٍ نُ سُفَندِشِ قَن نُ نَ عَلَكٌ عٍ شَ عَلَتَلَ تَنتُ، بَرِ مَ عَ شَ قٌنِسِرٍيَ مُ حْنمَ عَبَدَ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هٍمَن نُن يٍدُتُن نُ سَرَيٍ قٍمَ، عٍ نُ مَشَسٍيٍ رَبٍرٍ مَ عَلَكٌ عٍ شَ بّيتِ بَ عَلَتَلَ بّ. يٍدُتُن شَ دِيٍ نَن نُ نَ نَادّ كَنتّ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دَنفِ شَنبِ، حَمَ بِرِن نَشَ سِفَ عٍ شْنيِ. دَوُدَ قَن نَشَ فبِلٍن عَ شْنيِ، عَ شَ دُبَ عَ شَ دٍنبَيَ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شَنبِ عَ نَشَ تَامِ، سُبٍ، نُن دٌنسٍ حْشُنمّ سٌ عِسِرَيِلَكَيٍ بِرِن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لٍوِكَ نَشٍيٍ سُفَندِ دُبَقٍ رَ حَمَ بّ، عٍ عِسِرَيِلَ مَرِفِ عَلَتَلَ مَتْشْ، عٍ عَ تَنتُ عَ شَ سَاتّ كَنكِرَ يَ رَ. نٍيٍ شِلِيٍ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قِ، نَشَن قِندِ عٍ شُنيِ رَ، سَكَرِ، نَشَن نَ نَ شَنبِ رَ، يٍيِيٍلِ، سٍمِرَ مٌتِ، يّشِيّلِ، مَتِتِيَ، عٍلِيَبِ، بّنَيَ، عٌبٍدٌ عٍدٌن، نُن يٍيِيٍلِ. كْرَيٍ نُ نَ عٍ يِ رَ، مَشَسٍيٍ نُ نَ عَسَقِ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 بّنَيَ نُن يَشَسِيٍلِ نُ سَرَيٍ قٍمَ عَلَ شَ سَاتّ كَنكِرَ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لْشْي دَوُدَ نَشَ يِ بّيتِ سٌ عَسَقِ نُن عَ شَ مِشِيٍ يِ رَ عَلَكٌ عٍ شَ عَلَتَلَ تَنتُ.]]></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يُدَيَ مَنفّيٍ ١ 16:1-43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