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سَقَن شَ دِيٍ، مِشِ كّمّ قِرِن.عٍ شُنيِ نَ سٍمَيَ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بِرٌن شَ دِيٍ، مِشِ تٌنفٌ سٌلٌمَسَشَن.عٍ شُنيِ نَ عٍلِيٍلِ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يّلِ شَ دِيٍ، مِشِ كّمّ مِشِ قُ نُن قِرِن.عٍ شُنيِ نَ عَمِنَدَبٌ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شَ سّرّشّدُبّيٍ سَدْكِ نُن عَبِيَتَرِ، عَ نُن لٍوِكَيٍ عُرِيٍلِ، عَسَيَ، يٌوٍلِ، سٍمَيَ، عٍلِيٍلِ نُن عَمِنَدَبٌ شِ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قَلَ عٍ بّ، «وٌ تَن نَن نَ لٍوِ شَ دٍنبَيَيٍ شُنيِيٍ رَ. وٌ وٌ يّتّ رَ سّنِيّن، وٌ تَن نُن وٌ شَ مِشِيٍ. وٌ شَ تٍ وٌ مَرِفِ عَلَتَلَ شَ سَاتّ كَنكِرَ رَ. وٌ شَ عَ شَنِن يِرٍ ﭑ دّننَشّ يَءِلَنشِ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تّمُي دَنفِشِ وٌن مَرِفِ عَلَتَلَ نُ بَرَ شْنْ وٌن مَ، بَرِ مَ لٍوِكَيٍ نَن نُ لَن عٍ شَ نَ شَنِن عَ سّرِيّ كِ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شّدُبّيٍ نُن لٍوِكَيٍ نَشَ عٍ يّتّ رَ سّنِيّن بٍينُ عٍ شَ تٍ عِسِرَيِلَ مَرِفِ عَلَتَلَ شَ سَاتّ كَنكِرَ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وِكَيٍ نَشَ عَلَتَلَ شَ سَاتّ كَنكِرَ سُشُ وُرِيٍ مَ عَ شَنِنمَ نَشٍيٍ رَ، عٍ عٍ سَ عٍ تُنكِيٍ قَرِ عَلْ عَلَتَلَ عَننَبِ مُنسَ يَمَرِ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وُدَ نَشَ عَ قَلَ لٍوِكَيٍ شُنيِيٍ بّ عٍ شَ بّيتِبَ ندٍيٍ سُفَندِ عٍ شَ مِشِيٍ يَ مَ نَشٍيٍ بّيتِ بَمَ كْرَيٍ نُن مَشَسٍيٍ شُي رَ حّلّشِن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لٍوِكَيٍ نَشَ يٌوٍلِ شَ دِ هٍمَن سُفَندِ، عَ نُن بٍرٍكِيَ شَ دِ عَسَقِ، نُن كُسَيَ شَ دِ عٍتَنِ، نَشَن نُ نَ مٍرَرِ شَ دِيٍ 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اتّ كَنكِرَ سِفَقٍ دَرِ سَلَ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لٍوِكَيٍ فبّتّيٍ نَن نُ نَ نَادّ كَنتّيٍ رَ؛ سَكَرِ، بٍن، يَسِيٍلِ، سٍمِرَ مٌتِ، يّشِيّلِ، عُننِ، عٍلِيَبِ، بّنَيَ، مَاسٍيَ، مَتِتِيَ، عٍلِقٍلٍهُ، مِكِنٍيَهُ، عٌبٍدٌ عٍدٌن، نُن يٍيِيٍ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وِكَ فبّتّيٍ نَن نُ نَ بّيتِبَيٍ رَ؛ هٍمَن، عَسَقِ، نُن عٍتَنِ. عٍ نُ مَشَسٍيٍ رَبٍرٍ مَ حّلّشِن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كَرِ، عَسِيّلِ، سٍمِرَ مٌتِ، يّشِيّلِ، عُننِ، عٍلِيَبِ، مَاسٍيَ، نُن بّنَيَ نُ كْرَيٍ رَبٍرٍ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تِتِيَ، عٍلِقٍلٍهُ، مِكِنٍيَهُ، عٌبٍدٌ عٍدٌن، يٍيِيٍلِ، نُن عَسَسِيَ نُ كْرَيٍ لُوتِ سٌلٌمَسَشَن دَاشِ رَبٍرٍ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لٍوِكَ كٍنَنِيَ نَشَ قِندِ شُنيِ رَ نَشَن عَلَ شَ سَاتّ كَنكِرَ شَنِنمَ. عَ نُ نَ وَلِ كٌ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رٍكِيَ نُن عٍلٍكَنَ نُ عَ مَلِمَ نَ وَلِ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رّشّدُبّيٍ سّبَنَيَ، يٌسَقَتِ، نٍتَنٍيلِ، عَمَسَيِ، سَكَرِ، بّنَيَ، نُن عٍلِيٍسٍرِ نَن نُ سَرَيٍ قٍمَ عَلَ شَ سَاتّ كَنكِرَ يَ رَ. عٌبٍدٌ عٍدٌن نُن يٍشِيَ نَن نُ سَاتّ كَنكِرَ شَنِنيِ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وُدَ، عِسِرَيِلَ قٌرِيٍ، نُن سْورِ وُلُ شُنيِيٍ نَشَ تِ كِرَ شْن عَلَكٌ عٍ شَ سَ عَلَتَلَ شَ سَاتّ كَنكِرَ مَتِ حّلّشِنيِ كُي كٍلِقٍ رَ عٌبٍدٌ عٍدٌن شْ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 نَشَ لٍوِكَيٍ مَلِ عَ شَ سَاتّ كَنكِرَ شَنِندٍ. نَ كُي عٍ نُ بَرَ تُورَ سٌلٌقٍرٍ نُن يّشّي كٌنتٌنيِ سٌلٌقٍرٍ بَ سّرّ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وُدَ، لٍوِكَ نَشٍيٍ سَاتّ كَنكِرَ شَنِنمَ، بّيتِبَيٍ، نُن كٍنَنِيَ، بّيتِبَيٍ شَ مَنفّ، عٍ بِرِن نُ مَشِرِشِ دٌنمَ تٌقَنيِيٍ كُي. دَوُدَ نَشَ سّرّشّدُبّ دٌنمَ قَن نَفٌرٌ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بَنشِيٍ تِ دَرِ سَلَمُ تَا كُي، دّننَشّ نُ شِلِ دَوُدَ شَ تَا. مّننِ عَ نَشَ كِرِ بَنشِ تِ عَلَ شَ سَاتّ كَنكِرَ لُمَ دّن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كَيٍ بِرِن نَشَ تٍ عَلَتَلَ شَ سَاتّ كَنكِرَ رَ حّلّشِنيِ كُي. ندٍيٍ نَشَ قٍرِيٍ نُن سَرَيٍ قٍ، ندٍيٍ نَشَ مَشَسٍيٍ نُن كْرَيٍ رَبٍ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لُ شَ دِ فِنّ مِكَلَ نَشَ عِسِرَيِلَكَيٍ تٌ عَلَتَلَ شَ سَاتّ كَنكِرَ رَ سٌ رَ دَوُدَ شَ تَا كُي. عَ تٌ مَنفّ دَوُدَ تٌ قَرٍ بٌرٌن نَ حّلّشِنيِ كُي، عَ نَشَ مَنفّ دَوُدَ رَحَا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يَامَرِ قِ عَ مِشِ يٌ مُ عَلَ شَ سَاتّ كَنكِرَ مَشَنِنمَ قٌ لٍوِكَيٍ، بَرِ مَ عَلَتَلَ عٍ تَن نَن سُفَندِشِ نَ مَ. نَ بَرَ قِندِ عٍ شَ وَلِ رَ تّمُي بِ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عِسِرَيِلَ بِرِن شُنلَن دَرِ سَلَمُ عَلَتَلَ شَ سَاتّ كَنكِرَ رَ سٌقٍ رَ بَنشِ كُي نَشَن نُ يَءِلَنشِ نَ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شَ هَرُنَ شَ دِيٍ نُن لٍوِكَيٍ مَ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هَتِ شَ دِيٍ، مِشِ كّمّ مِشِ مْشْحّن.عٍ شُنيِ نَ عُرِيٍلِ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رَرِ شَ دِيٍ، مِشِ كّمّ قِرِن مِشِ مْشْحّن.عٍ شُنيِ نَ عَسَيَ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رِ سٌن شَ دِيٍ، مِشِ كّمّ مِشِ تٌنفٌ سَشَن.عٍ شُنيِ نَ يٌوٍلِ نَن نَ.]]></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يُدَيَ مَنفّيٍ ١ 15:1-29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