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1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قِلِسِتَكَيٍ تٌ عَ مّ دَوُدَ بَرَ قِندِ عِسِرَيِلَ مَنفّ رَ، عٍ نَشَ سِفَ عَ فٍرٍدٍ. دَوُدَ قَن نَشَ مِنِ عٍ 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قِلِسِتَكَيٍ نَشَ فٍرٍ تِ عِسِرَيِلَكَيٍ بّ نَشٍيٍ نُ نَ رٍقَ فُلُن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وُدَ نَشَ عَلَ مَشْرِن، «ﭑ شَ سِفَ قِلِسِتَكَيٍ فٍرٍدٍ؟ عِ عٍ سَمَ ﭑ سَفٌي؟» عَلَتَلَ نَشَ عَ مَسٍن عَ بّ، «سِفَ، ﭑ قَمَ نّ عٍ سَدٍ عِ سَفٌ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دَوُدَ نُن عَ شَ سْورِيٍ نَشَ تٍ بَلِ ثٍرَ سِمِ، عٍ قَ قِلِسِتَكَيٍ بْنبْ. نَ كُي دَوُدَ نَشَ عَ قَلَ، «عَلَ بَرَ ﭑ يَشُييٍ كَنَ، عَلْ يٍ فبٍفبٍ بٌفٌنِ بْو مَ عَ رَ كِ نَشّ.» نَ قٍ نَن عَ تٌشِ، بَلِ ثٍرَ سِمِ شِلِ قَلَشِ يِ يِرٍ شُ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قِلِسِتَكَيٍ نُ بَرَ عٍ شَ كُيٍيٍ لُ فٍرٍ يِرٍ. دَوُدَ نَشَ يَامَرِ قِ عٍ شَ فَ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قِلِسِتَكَيٍ مَن نَشَ فٍرٍ تِ عِسِرَيِلَكَيٍ بّ نَشٍيٍ نُ نَ رٍقَ فُلُن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دَوُدَ مَن نَشَ عَلَ مَشْرِن شَ عَ لَنمَ عَ شَ عٍ فٍرٍ. عَلَ نَشَ عَ يَابِ، «عِ نَشَ بِرَ عٍ قْشْ رَ دٍ. عِ شَ عٍ مَبِلِن هَن وٌندِ يِرٍ. عِ شَ مَمّ تِ مّ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هَن عِ شَ شُي ندٍ مّ وُرِ بِلِيٍ كْن نَ. نَ تّمُي عِ قَ مِنِ وٌندِ كُي عٍ فٍرٍدٍ. ﭑ تَن نَن مِنِمَ عِ يَ رَ، نٍيٍ بْنبْ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دَوُدَ نَشَ عَ رَبَ عَلْ عَلَ عَ مَسٍنشِ عَ بّ كِ نَشّ. عٍ نَشَ قِلِسِتَكَيٍ بْنبْ كٍلِقٍ فَبَيٌن، سَ دْشْ فٍسٍرِ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دَوُدَ شِلِ نَشَ شُنفبٌ يِرٍ بِرِن. عَلَتَلَ نَشَ عَ نِيَ سِ بِرِن شَ فَاشُ دَوُدَ 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شَ دٍنبَيَسَمُوٍلِ عِِ ٥‏؛١١ ٬ ١٦]]></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تِرٍ مَنفّ شِرَ مِ نَشَ مِشِيٍ شّي دَوُدَ شْن مَ عَلَكٌ عٍ شَ بَنشِ بٍلٍبٍلٍ تِ عَ تَن دَوُدَ بّ. عٍ نَشَ سّدِرِ وُرِ شَنِن عٍ شُن مَ، عَ نُن وَلِكّ نَشٍيٍ عَ رَوَلِ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شَ عَ كٌلٌن عَ عَلَتَلَ يَتِ نَن عَ قِندِشِ عِسِرَيِلَ مَنفّ رَ. عَ عَ كٌلٌن عَلَ لُمَ عَ شَ مَنفّيَ عِتٍ رَ عَ شَ حَمَ شَ 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نَشَ فِنّ فبّتّيٍ دْشْ دَرِ سَلَمُ. عٍ نَشَ دِ فِنّيٍ نُن دِ شّمّيٍ بَرِ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 دِ نَشٍيٍ بَرِشِ دَرِ سَلَمُ، عٍ شِلِيٍ نَن يَ؛ سَمُوَ، سٌبَبٌ، نَتَن، سُلٍمَ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بِشَرِ، عٍلِسُوَ، عٍلِثٍلٍ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فَ، نٍقٍفِ، يَقِ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سَمَ، بٍيلِيَدَ، نُن عٍلِقٍلٍتِ.قِلِسِتَكَيٍ دَوُدَ فٍرٍقٍسَمُوٍلِ عِِ ٥‏؛١٧ ٬ ٢٥]]></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2026-06-13T21:25:02Z</dcterms:created>
  <dcterms:modified xsi:type="dcterms:W3CDTF">2026-06-13T21:25:02Z</dcterms:modified>
  <dc:title>Bible.com.au: يُدَيَ مَنفّيٍ ١ 14:1-17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