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١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دَوُدَ نُن عِسِرَيِلَكَيٍ نَشَ سّيوَ كِ قَنيِ عَلَ يَ شْرِ. عٍ نَشَ بّيتِ بَ كْرَيٍ، مَشَسٍيٍ، نُن سَرَيٍ شُ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تٌ لْنيِ لِ عٍ دّننَشّ مَ كِدٌن، نِنفٍ نَشٍيٍ نُ كٌتٍ شَنِن سٍ مَبّندُنمَ، نَشَ سَلَشُن عٍ وَ بِرَقٍ. عُسَ نَشَ سَاتّ كَنكِرَ سُشُ عَ بّلّشّ رَ عَلَكٌ عَ نَشَ بِ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نَشَ شْنْ عُسَ مَ، عَ عَ قَشَ كٍرٍن نَ، بَرِ مَ عَ مُ نُ لَن عَ شَ عَ بّلّشّ دِن سَاتّ كَنكِرَ رَ. عُسَ قَشَ نَ كِ نّ عَلَ يَ شْ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دَوُدَ نَشَ شْنْ عُسَ قَشَقٍ مَ. مّننِ شِلِ نَشَ سَ «عُسَ فبَلٌي.» هَن يَ نَ شِلِ سَشِ نَا شُ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دَوُدَ نَشَ فَاشُ عَلَ يَ رَ نَ لْشْي. عَ نَشَ عَ يّتّ مَشْرِن، «ﭑ عَلَ شَ سَاتّ كَنكِرَ رَ سٌمَ ﭑ شْنيِ 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لْشْي دَوُدَ مُ سَاتّ كَنكِرَ شَنِن عَ شْنيِ دَرِ سَلَمُ. عَ نَشَ عَ رَ سٌ عٌبٍدٌ عٍدٌن شَ بَنشِ كُي، نَشَن نَ فَ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 شَ سَاتّ كَنكِرَ نَشَ لُ عٌبٍدٌ عٍدٌن شَ دٍنبَيَ يِرٍ كِكٍ سَشَن. عَلَتَلَ نَشَ بَرَكّ سَ عٍ مَ نَ شَ قٍ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سَاتّ كَنكِرَ شَنِنقٍ دَرِ سَلَمُ.سَمُوٍلِ عِِ ٦‏؛١ ٬ ١١]]></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وُدَ نَشَ سْورِ وُلُ شُنيِيٍ، سْورِ كّمّ شُنيِيٍ، نُن كُنتِفِ بِرِن شِلِ، عٍ شَ مَلَ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وُدَ نَشَ عَ قَلَ عِسِرَيِلَ حَمَ بِرِن بّ، «شَ عَ قِندِشِ قٍ قَنيِ نَن نَ، شَ عَ كٍلِشِ وٌن مَرِفِ عَلَتَلَ نَن مَ، وٌن شَ شّيرَيٍ شّي وٌن نفَشَكٍرٍنيِيٍ مَ، نَشٍيٍ نَ عِسِرَيِلَ بْشِيٍ مَ. وٌن شَ سّرّشّدُبّيٍ نُن لٍوِكَيٍ قَن شِلِ، نَشٍيٍ نَ عِسِرَيِلَ تَايٍ كُي، عَلَكٌ وٌن بِرِن شَ لُ يِرٍ كٍرٍ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ن شَ وٌن مَرِفِ شَ سَاتّ كَنكِرَ رَفبِلٍن وٌن يِرٍ، بَرِ مَ سْلُ شَ مَنفّيَ وَشَتِ، وٌن مُ سِفَ عَ قْ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حَمَ بِرِن نَشَ تِن نَ قٍ قَن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وُدَ نَشَ عِسِرَيِلَ بِرِن مَلَن، كٍلِ سِشٌرِ شُرٍ مَ مِسِرَ بْشِ، سَ دْشْ شَمَتَ رَ، عَلَكٌ عٍ شَ عَلَ شَ سَاتّ كَنكِرَ تٌنفٌ كِرِيَتِ يٍيَرِ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دَوُدَ نُن عِسِرَيِلَ بِرِن نَشَ تٍ بَالَ يُدَيَ بْشِ مَ، دّننَشّ شِلِ كِرِيَتِ يٍيَرِ مِ. عٍ نُ وَ مَ عَلَ شَ سَاتّ كَنكِرَ تٌنفٌقٍ. عَلَتَلَ شَ كِبَنيِ نُ نَ مَلٍكّ سَوُرّ قِرِن تَفِ نَ كَنكِرَ قَرِ، عَلَتَلَ مَشَندِ مَ دّننَ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عَلَ شَ سَاتّ كَنكِرَ تٌنفٌ عَبِنَدَبٌ شْنيِ، عٍ عَ دْشْ كٌتٍ شَنِن سٍ نّينّ كُي. عُسَ نُن عَشِيٌ نَشَ عَ رَفِ.]]></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2026-06-15T08:25:18Z</dcterms:created>
  <dcterms:modified xsi:type="dcterms:W3CDTF">2026-06-15T08:25:18Z</dcterms:modified>
  <dc:title>Bible.com.au: يُدَيَ مَنفّيٍ ١ 13:1-14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