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١ 12: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ن يٍرٌشَمَ فٍدٌرِكَ شَ دِيٍ يٌوٍلَ نُن سٍبَدَ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ورِ فبَنفبَلَنيِ فَدِكَ ندٍيٍ نَشَ سِفَ دَوُدَ يِرٍ وُلَ عِ. نٍيٍ قَتَ فٍرٍ رَ، فٍرٍ سٌسٍ نُ نَ عٍ يِ رَ عَلْ كَنكٍ مَكَنتَسٍ نُن تَنبّ. عٍ سّنبّ نُ فبٌ عَلْ يّتّيٍ، عٍ شُلُن عَلْ شٍلِ نَشٍيٍ عٍ فِمَ فٍيَيٍ قَ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شِلِيٍ نَن يَ؛ عٍسٍرِ، عٍ شُنيِ، عَبَدِيَسِ، عَ قِرِن ندٍ، عٍلِيَبِ، عَ سَشَن ن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سٍمَننَ، عَ نَانِ ندٍ، يٍرٍ مِ، عَ سُولِ ن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تَيِ، عَ سٍننِ ندٍ، عٍلِيٍلِ، عَ سٌلٌقٍرٍ ن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شَنَن، عَ سٌلٌمَسَشَن ندٍ، عٍلٍسَبَدَ، عَ سٌلٌمَنَانِ ن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رٍ مِ، عَ قُ ندٍ، عَ نُن مَكَبَنَيِ، عَ قُ نُن كٍرٍن ن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فَدِكَيٍ نَن يِ كِ نَشٍيٍ قِندِ سْورِ شُنفبٍيٍ رَ. نَشَن شُرُن عٍ يَ مَ، عَ سّنبّ فبٌ مِشِ كّمّ بّ. نَشَن شُنفبٌ عٍ يَ مَ، عَ سّنبّ فبٌ مِشِ وُلُ 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يٍ نَشَ يُرُدّن شُرٍ فِرِ عَ رَقٍشِ تّمُي نَشّ، كِكٍ سِنفٍ، عٍ قَ فٍيَ لَنبَنيِ مِشِيٍ كٍرِ سٌفٍتٍدٍ نُن سٌفٍفٌرٌدٍ مَبِ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بُنيَمِنكَ نُن يُدَيَكَ ندٍيٍ نَشَ سِفَ دَوُدَ شَ يِرٍ مَكَنتَ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ورِ فبّتّيٍ بِرَقٍ دَوُدَ قْشْ 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دَوُدَ نَشَ عٍ رَلَن، عَ عَ قَلَ عٍ بّ، «شَ وٌ قَشِ بْحّسَ نَن كُي عَلَكٌ وٌ شَ ﭑ مَلِ، وٌن بْحّيٍ قِندِ مَ كٍرٍن نَن نَ. كْنْ شَ عَ سَ عَ لِ وٌ قَشِ ﭑ يَنقَدٍ ﭑ يَشُييٍ نَن بّ، ﭑ تَن نَشَن مُ قٍ حَاشِ يٌ رَبَشِ، وٌن بٍنبَيٍ مَرِفِ عَلَ كِيتِ سَمَ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 تّمُي عَلَتَلَ شَشِلِ سّنِيّنشِ نَشَ فٌرٌ عَمَسَيِ مَ، نَشَن قِندِ سْورِ تٌنفٌ سَشَن شُنيِ رَ. عَ نَشَ عَ قَلَ،عَلَ شَ يِسَيِ شَ دِ دَوُدَ مَلِ،عَلَ شَ بْحّسَ قِ عَ مَ،عَلَ شَ بْحّسَ قِ دَوُدَ مَلِمَ مَ،بَرِ مَ عَلَ نَن دَوُدَ مَلِشِ.نَ كُي دَوُدَ نَشَ عٍ رَ سّنّ، عٍ شَ لُ عَ شَ سْورِ مَنفّيٍ يَ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نَسِ سْورِ ندٍيٍ نُ بَرَ عٍ سَ دَوُدَ دّ رَ عَ نُ وَ مَ كَقُقٍ قِلِسِتَكَيٍ مَ تّمُي نَشّ سْلُ فٍرٍدٍ. عٍ نُن دَوُدَ مُ نْ قِلِسِتَكَيٍ مَلِدٍ بَرِ مَ قِلِسِتَ مَنفّ ندٍيٍ نُ بَرَ فَاشُ، عٍ قَ عَ قَلَ، «دَوُدَ قَمَ نّ وٌن يَنقَدٍ، عَ كَقُ عَ مَرِفِ سْلُ مَ، عٍ وٌن فٍ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تٌ نَ قَلَ، دَوُدَ نَشَ فبِلٍن سِكِلَفَ. مَنَسِكَ نَشٍيٍ نُ بِرَشِ عَ قْشْ رَ، عٍ شِلِيٍ نَن يَ؛ عَدٍنَ، يٌسَبَدِ، يٍدِيَيٍلِ، مِكَيٍلِ، يٌسَبَدِ، عٍلِهُ، نُن سِلٍتَيِ. سْورِ وُلُ كٍرٍن مَنفّ نَن نُ نَ عٍ بِرِ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 دَوُدَ مَلِمَ عَ شَ سْورِيٍ رَحّرّدٍ، بَرِ مَ عٍ بِرِن قَتَ سْورِحَ رَبَدٍ. سِنفٍ، عٍ نُ عِسِرَيِلَ سْورِيٍ نَن نَحّرّ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لْشْ يٌ لْشْ دَوُدَ مَلِمَيٍ شُن نُ مَسَمَ هَن عَ شَ سْورِ فَلِ نَشَ لُ عَلْ عَلَ ف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ورِ شَسَبِ نَن يَ نَشٍيٍ قَ شٍبِرٌن دَوُدَ يِرٍ، عَلَكٌ عٍ شَ دَوُدَ مَلِ، سْلُ شَ مَنفّيَ شَ رَدَنفِ عَ مَ عَلْ عَلَتَلَ نُ بَرَ عَ مَسٍن كِ نَ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يُدَيَكَيٍ، سْورِ وُلُ سٍننِ كّمّ سٌلٌمَسَشَن. فٍرٍ سٌسٍ نُ نَ عٍ بِرِن يِ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سِمٍيْنكَيٍ، سْورِ فبَنفبَلَنيِيٍ وُلُ سٌلٌقٍرٍ سْورِ كّ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لٍوِكَيٍ، سْورِ وُلُ نَانِ كّمّ سٍن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ورِيٍ نَن يَ نَشٍيٍ سِفَ دَوُدَ يِرٍ سِكِلَفَ، عَلَكٌ عٍ شَ عَ مَلِ فٍرٍ سٌدٍ. نَ وَشَتِ دَوُدَ مُ نُ نَ كِسُ شَ دِ سْلُ قّ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يٍهٌيَدَ، نَشَن قِندِ يَرٍرَتِ رَ هَرُنَ حْشْي رَ، عَ نُن عَ شَ سْورِ وُلُ سَشَن كّمّ سٌلٌقٍ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سَدْكِ، سّفّتَلَ سْورِ فبَنفبَلَنيِ، نُن عَ شَبِلّ كُنتِفِيٍ، مِشِ مْشْحّن نُن قِرِ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بُنيَمِنكَيٍ، سْلُ بْنسْي، سْورِ وُلُ سَشَن. عٍ مُ نُ فبٌ بَرِ مَ عَ فبٍفبٍ نُ نَ سْلُ نَن مَ سّيتِ.]]></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قِرَ مِكَيٍ، سْورِ وُلُ مْشْحّن كّمّ سٌلٌمَسَشَن. عٍ بِرِن سْورِ فبَنفبَلَنيِ نَشٍيٍ بٍنبَيٍ شِلِ نُ ف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نَسِكَيٍ، سْورِ وُلُ قُ نُن سٌلٌمَسَشَن. عٍ تَن نَن نُ سُفَندِشِ مَنفّيَ رَدَنفِقٍ رَ دَوُدَ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سَكَرِكَيٍ، كُنتِفِ كّمّ قِرِن نُن عٍ شَ مِشِ نَشٍيٍ نُ نَ عٍ شَ يَامَرِ بُن مَ. عٍ قَن نُ بَرَ عَ كٌلٌن عِسِرَيِلَ لَن عَ شَ نَشَن نَبَ نَ وَشَتِ.]]></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سَبُلٌنكَيٍ، سْورِ وُلُ تٌنفٌ سُولِ. عٍ رّدِشِ فٍرٍ شِلِ مَ، فٍرٍ سٌسٍ نُ نَ عٍ يِ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قَتَلِكَيٍ، سْورِ شُنيِ وُلُ كٍرٍن، عَ نُن سْورِ وُلُ تٌنفٌ سَشَن نُن سٌلٌقٍرٍ. وُرٍ لٍقَ نُن تَنبّ نُ نَ عٍ بِرِن يِ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دَنَكَيٍ، سْورِ وُلُ مْشْحّن نُن سٌلٌمَسَشَن كّمّ سٍننِ. فٍرٍ سٌسٍ نَ عٍ بِرِن يِ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سٍرِكَيٍ، سْورِ وُلُ تٌنفٌ نَانِ. عٍ بِرِن رّدِ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بُنيَمِن بْنسْي نَن نُ عٍ رَ، سْلُ نفَشَكٍرٍنيِيٍ. عٍ نُ قَتَ تَنبّ نُن فّمّيٍ وٌلِدٍ عٍ يِرٍقَنيِ نُن عٍ كْولَ بّلّشّ 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سْورِ نَشٍيٍ كٍلِ يُرُدّن نَاكِرِ مَ سٌفٍتٍدٍ بِرِ، نٍيٍ قِندِ رُبٍنكَيٍ، فَدِكَيٍ، نُن مَنَسِكَيٍ نَن نَ، عٍ لَن مِشِ وُلُ كّمّ مْشْحّن نَن مَ. فٍرٍ سٌسٍيٍ نَ عٍ بِرِن يِ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يِ سْورِيٍ قَ نّ شٍبِرٌن عَلَكٌ عٍ شَ دَوُدَ دْشْ مَنفّ رَ عِسِرَيِلَ شُن نَ. نَ حَنِفٍ نَن نُ نَ عٍ بّ. عِسِرَيِلَكَيٍ بِرِن نُ بَرَ نَ نَتّ تٌنفٌ.]]></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نَشَ لُ مّننِ دَوُدَ يِرٍ شِ سَشَن عٍ عٍ دّفٍمَ، عٍ عٍ مِنمَ. عٍ نفَشَكٍرٍنيِيٍ نَن نُ نَ دٌنسٍ رَقَلَمَ عٍ بّ.]]></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 دْشْبٌورٍيٍ قَن نَشَ قَ دٌنسٍ رَ كٍلِقٍ رَ عِسَكَرِ بْشِ، سَبُلٌن بْشِ، نُن نَقَتَلِ بْشِ مَ. عٍ نَشَ قَ نَ رَ سٌقَلٍيٍ، حْشْمّيٍ، سٌييٍ، نُن نِنفٍيٍ قَرِ. عٍ نَشَ قَ كٌتٍ مْولِ بِرِن نَ عَلْ دٌنسٍ، قَرِن، شْرّ شَرَشِ، وّنِ بٌفِ شَرَشِ، وّنِ، تُرٍ، شُرُ سٍ لَنمَ نُن عَ شُنفبٍ. عٍ نَشَ قَ عَ فبٍفبٍ رَ بَرِ مَ عِسِرَيِلَكَ بِرِن نُ سّيوَشِ.]]></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لِيٍ نَن يَ؛ مَنفّ عَشِيٍسٍرِ، سٍمَا شَ دِيٍ يٌوَ سِ فِبِيَكَ، عَسَمَقٍتِ شَ دِيٍ يٍسِيٍلِ نُن ثّلّتِ، بٍرَكَ نُن يٍهُ عَنَتْتِكَ،]]></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يِسٍمَيَ فَبَيٌنكَ، نَشَن قِندِ سْورِ شُنفبٍ رَ نَ سْورِ تٌنفٌ سَشَن يَ مَ، عَ قَن قِندِ عٍ شَ مَنفّ نَ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يٍرٍ مِ، يَشَسِيٍلِ، يٌشَنَن، نُن يٌسَبَدِ فٍدٍرَكَ،]]></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سَيِ، يٍرِ مٌتِ، بٍيَلَيَ، سّمَرَيَ، سّقَتَيَ شَرُقُكَ،]]></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كَنَ كٌرَكَ، يِسِيَ كٌرَكَ، عَسَرّلِ كٌرَكَ، يٌوٍ سٍرِ كٌرَكَ، يَسٌبٍيَمِ كٌرَكَ،]]></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2026-06-15T08:25:32Z</dcterms:created>
  <dcterms:modified xsi:type="dcterms:W3CDTF">2026-06-15T08:25:32Z</dcterms:modified>
  <dc:title>Bible.com.au: يُدَيَ مَنفّيٍ ١ 12:1-41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