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11: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وُدَ نَشَ مّننِ نُن عَ رَبِلِنيِ يَءِلَن. يٌوَبَ قَن نَشَ وَلِ فبّتّ رَبَ دَرِ سَلَمُ عَلَكٌ نَا شَ قَ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وُدَ سّنبّ نُ لُمَ فبٌ رَ، بَرِ مَ عَ نُن مَنفّ عَلَتَلَ نَن نُ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وُدَ شَ سْورِ شُنيِ، نَشٍيٍ بَرَ عَ مَلِ عِسِرَيِلَ مَنفّيَ سْتْدٍ، عَلْ عَلَتَلَ نُ بَرَ عَ مَسٍن كِ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سْورِ فبَنفبَلَنيِيٍ شِلِيٍ نَن يَ؛ شَكِمٌنِ شَ دِ يَسٌبٍيَمِ، نَشَن قِندِ عٍ شُنيِ رَ. عَ نُ بَرَ مِشِ كّمّ سَشَن قَشَ تَنبّ رَ فٍرٍ كٍرٍن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قِرِن ندٍ قِندِ دٌدَيِ شَ دِ عٍلٍيَسَرِ نَن نَ، عَشٌوَكَ. عَ نُ نَ دَوُدَ شَ سّنبّمَ سَشَنيِيٍ 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بَرَ دَوُدَ مَلِ قِلِسِتَكَيٍ فٍرٍدٍ ثَسِ دَ مِمِ. عَ شَ سْورِيٍ نَشَ عٍ فِ قِلِسِتَكَيٍ مَ، مّنفِ شّ نُ دّن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لٍيَسَرِ نَشَ لُ نَا هَن عَ قِلِسِتَكَيٍ بْنبْ عَلَتَلَ شَ مَلِ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رٍرَتِ سَشَن، دَوُدَ شَ يَرٍرَتِ تٌنفٌ سَشَنيِيٍ يَ مَ، نَشَ سِفَ دَوُدَ يِرٍ عَدُلَمَ قْنمّ رَ. قِلِسِتَكَيٍ نُ تِشِ رٍقَ فُلُنبَ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وَشَتِ دَوُدَ نُ سَبَتِشِ يِرٍ مَكَنتَشِ، قِلِسِتَكَيٍ نُ سَبَتِشِ بّتّلّيمُ مَبِ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وُدَ نَشَ عَ سَفٌ ندٍ قَلَ، «عَ شْلِ ﭑ مَ ﭑ شَ بّتّلّيمُ كْلْنيِ يٍ مِ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قِندِقٍ عِسِرَيِلَ مَنفّ رَسَمُوٍلِ عِِ ٥‏؛١ ٬ ١٠]]></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سْورِ يَرٍرَتِ سَشَنيِيٍ نَشَ قِلِسِتَكَيٍ شَ نَانِنيِ عِفِرِ، عٍ سَ يٍ بَ كْلْنيِ رَ نَشَن نَ بّتّلّيمُ نَادّ رَ. عٍ تٌ قَ نَ يٍ رَ دَوُدَ بّ، عَ نَشَ تٌندِ عَ مِندٍ. عَ نَشَ عَ عِقِلِ بْشِ مَ سّرّشّ رَ عَلَتَلَ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عَ قَلَ، «عَلَ شَ ﭑ نَتَنفَ نَ مَ. ﭑ مُ نْمَ يِ يٍ مِندٍ، ﭑ مَ شّمّيٍ نَشَن سْتْشِ ﭑ بّ عٍ نِي سَرٍ رَ. نَ لُمَ عَلْ عٍ نِي تِدٍ مُ فبٌ ﭑ بّ.» نَ كُي عَ نَشَ تٌندِ نَ يٍ مِندٍ عَ شَ سّنبّمَ سَشَنيِيٍ نَشَن سْتْ عَ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وَبَ نفَشَكٍرٍنيِ عَبِسَيِ نَن نُ قِندِشِ نَ سّنبّمَ سَشَنيِيٍ شُنيِ رَ. عَ نُ بَرَ شّمّ كّمّ سَشَن قَشَ عَ شَ تَنبّ رَ. عَ نَشَ شِلِ شُنفبٍ سْتْ نَ شّمّ سَشَنيِيٍ 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عَ بِنيَ، عٍ عَ قِندِ عٍ شَ مَنفّ رَ، كْنْ عَ مُ لُ عٍ يَ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هٌيَدَ شَ دِ بّنَيَ كَبَسٍيلِكَ نُ قِندِشِ سْورِ مَفَاشُشِ نَن نَ. عَ نُ بَرَ قٍ شُنفبٍ فبٍفبٍ رَبَ، عَلْ عَرِيّلِ مٌوَبَكَ قِرِنيِ قَشَقٍ. عَ مَن نَشَ يّتّ ندٍ قَشَ كْلْنيِ كُي بَلَبَلَنيِ تّمُ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لْشْي ندٍ عَ نَشَ مِسِرَكَ فبَنفبَلَنيِ ندٍ قَشَ، نَشَن شَ مَءِتٍيَ كَنكٍ يَ قِرِن لِمَ. تَنبّ بٍلٍبٍلٍ نُ نَ نَ مِسِرَكَ يِ رَ، نَشَن فبٌ عَلْ دُفِ سْشْ وُرِ. بّنَيَ نَشَ نَ بَ عَ يِ رَ، عَ عَ قَشَ عَ يّتّ شَ تَنبّ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هٌيَدَ شَ دِ بّنَيَ شَ قٍ شُنفبٍ نَن نَ كِ. عَ شِلِ فبٌ نَ سّنبّمَ سَشَنيِ يَ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بِنيّ سْتْ دَنفِ نَ شّمّ تٌنفٌ سَشَن نَ، كْنْ عَ سّنبّ مُ نُ فبٌ نَ سّنبّمَ سَشَنيِيٍ بّ. دَوُدَ شَ فُندٌ سْورِ نَن نُ عَ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نبّمَ فبّتّيٍ نَن يَ؛ يٌوَبَ شُنيَ عَسَهّلِ، دٌدٌ شَ دِ عٍلٍشَنَن بّتّلّيمُ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سَمٌتِ هَرٌرِكَ، شّلّسِ ثٍلٌن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كَيٍ بِرِن نَشَ عَ مَسٍن دَوُدَ بّ شٍبِرٌن، «وٌن وُلِ كٍرٍن، قَسّ كٍرٍ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كٍسِ شَ دِ عِرَ تٍكٌوَكَ، عَبِيٍسٍرِ عَنَتْتِكَ،]]></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بٍكَيِ شُسَكَ، عِلَيِ عَشٌوَكَ،]]></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هَرَيِ نٍتٌقَكَ، بَاننَ شَ دِ شٍلٍدَ نٍتٌقَ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رِبَيِ شَ دِ عِتَيِ، نَشَن كٍلِ فِبِيَ بُنيَمِن بْنسْي شَ بْشِ مَ، بّنَيَ ثِرَتٌن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شُرَيِ نَشَن كٍلِ فَاسِ فُلُنبَ يِرٍ، عَبِيّلِ عَرَبَكَ،]]></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سَمَقٍتِ بَشُرِ مِكَ، عٍلِيَبَ سَالَبٌنكَ،]]></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هَسٍمِ شَ دِيٍ فِسٌنكَيٍ، سَافٍ شَ دِ يٌنَتَن هَرَرَكَ،]]></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كَرَ شَ دِ عَشِيَمَ هَرَرَكَ، عُرُ شَ دِ عٍلِقَلَ،]]></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شٍقٍرِ مٍكٍرَكَ، عَهِيَ ثٍلٌنكَ،]]></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شٍسٍرٌ كَرٍ مٍلٍكَ، عٍسِبَيِ شَ دِ نَارَ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هَلِ مَنفّ سْلُ شَ وَشَتِ عِ تَن نَن نُ عِسِرَيِلَ رَحّرّ مَ. عِ مَرِفِ عَلَتَلَ نَشَ عَ مَسٍن عِ بّ، ‹عِ شَ ﭑ مَ حَمَ عِسِرَيِلَ رَحّرّ، عِ شَ قِندِ عٍ شَ يَرٍرَتِ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تَن نفَشَكٍرٍنيِ يٌوٍلِ، هَفَرِ شَ دِ مِبِشَ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سّلّكِ عَمٌنِكَ، نَشَرَيِ بٍرٌتِكَ، سٍرُيَ شَ دِ يٌوَبَ شَ فٍرٍ سٌسٍ شَنِن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رَ نُن فَرٍبٍ يَتِرِكَيٍ،]]></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رِيَ شِتِكَ، عَشَلَيِ شَ دِ سَبَدِ،]]></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سِيسَ شَ دِ عَدِنَ رُبٍنكَيٍ شَ مَنفّ نُن عَ شَ مِشِ تٌنفٌ سَشَن،]]></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مَاكَ شَ دِ شَنَن، يٌسَقَتِ مِتِنِكَ،]]></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سِيَ عَسَتَرٌتِكَ، شٌتَمَ شَ دِيٍ سَامَ نُن يٍيِيٍلِ عَرٌوٍرِكَيٍ،]]></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سِمِرِ شَ دِيٍ يٍدِيَيٍلِ، يٌشَ شُنيَ تِسِكَ،]]></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عٍلِيٍلِ مَشَوِكَ، عٍلِيٍلِ شَ دِيٍ يٍرِبَيِ نُن يٌسَوِيَ، عِتِمَ مٌوَبَكَ،]]></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عٍلِيٍلِ، عٌبٍدٌ، نُن يَاسِيّلِ مٍسٌبَ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رَيِلَ قٌرِيٍ بِرِن نَشَ سِفَ عَ قْشْ رَ شٍبِرٌن. دَوُدَ نَشَ سَاتّ شِرِ عٍ تَفِ عَلَتَلَ يَ عِ. عٍ نَشَ تُرٍ سَ عَ شُنيِ مَ عِسِرَيِلَ مَنفّ كِ مَ، عَلْ عَلَتَلَ نُ بَرَ عَ مَسٍن عَننَبِ سَمُوٍلِ بّ كِ نَشّ.]]></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دَوُدَ نُن عِسِرَيِلَكَيٍ نَشَ سِفَ دَرِ سَلَمُ، نَشَن مَن نُ شِلِ يٍبُسُ، بَرِ مَ يٍبُسُ بْنسْي نُ سَبَتِشِ نَا.]]></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قَلَ دَوُدَ بّ، «عِ مُ سٌمَ بٍ قٍوٌ.» كْنْ دَوُدَ نَشَ نْ سِيٌن يِرٍ مَكَنتَشِ مَسْتْدٍ. نَ كُي عٍ مّننِ شِلِ قَلَ دَوُدَ شَ تَ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دَوُدَ نُ بَرَ عَ قَلَ، «نَشَن سِنفٍ نَ يٍبُسُ فٍرٍ، ﭑ نَ كَنيِ قِندِ مَ نّ مَنفّ رَ.» سٍرُيَ شَ دِ يٌوَبَ سِنفٍ نَن فٍرٍ سٌ، عَ قَ قِندِ سْورِيٍ شَ مَنفّ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وُدَ نَشَ سَبَتِ نَ يِرٍ مَكَنتَشِ كُي، نَ نَ عَ رَ نَا شِلِ نَشَ قَلَ دَوُدَ شَ تَا.]]></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2026-06-15T07:58:40Z</dcterms:created>
  <dcterms:modified xsi:type="dcterms:W3CDTF">2026-06-15T07:58:40Z</dcterms:modified>
  <dc:title>Bible.com.au: يُدَيَ مَنفّيٍ ١ 11:1-47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