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عِبَ، قِلِسِتَكَيٍ نَشَ فبِلٍن فٍرٍ يِرٍ، عٍ شَ سْورِ قَشَشِيٍ هَرِفٍ تٌنفٌ. عٍ نَشَ سْلُ نُن عَ شَ دِيٍ تٌ فِلِبٌوَ فٍيَ 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فّ عٍ شَ هَرِفٍ تٌنفٌدٍ، عٍ نَشَ سْلُ شُنيِ نُن عَ شَ فٍرٍ سٌسٍيٍ شَنِن سْورِيٍ يِرٍ. عٍ نَشَ نَ شِبَارُي مَسٍن قِلِسِتَكَيٍ بِرِن بّ، عَ نُن عٍ شَ كُيٍيٍ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سْلُ شَ فٍرٍ سٌسٍيٍ لُ عٍ شَ عَلَ شَ بَنشِ كُي، عٍ عَ شُنيِ فبَكُ عٍ شَ عَلَ دَفْن شَ بَنشِ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بّسِكَيٍ، نَشٍيٍ نَ فَلَدِ، عٍ تٌ عَ مّ قِلِسِتَكَيٍ نَشَن نَبَشِ سْلُ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سِفَ عٍ سَ سْلُ نُن عَ شَ دِيٍ قُرٍيٍ تٌنفٌ، عٍ قَ عٍ رَفَتَ يَبّسِ تٍرٍبِنتِ وُرِ بُن مَ فَلَدِ. يَبّسِكَيٍ نَشَ سُنيِ سُشُ شِ سٌلٌقٍ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لُ قَشَ عَ شَ يَنقَنتٍيَ نَن مَ قٍ رَ عَ نَشَن نِيَ عَلَتَلَ رَ. عَ مُ عَلَتَلَ شَ وْيّنيِ سُشُ، عَ نَشَ مَرَ سِ قٍن مِشِيٍ رَ نَشٍيٍ وْيّنمَ مِشِ قَشَشِ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مُ مَرَ سِ قٍن عَلَتَلَ رَ، نَ نَ عَ رَ عَلَتَلَ نَشَ عَ قَشَ، عَ سْلُ شَ مَنفّيَ قِ يِسَيِ شَ دِ دَوُدَ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فّ سْلُ شَ قَشّسَمُوٍلِ عِ ٣١‏؛١ ٬ ١٣]]></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قِلِسِتَكَيٍ نَشَ عِسِرَيِلَكَيٍ فٍرٍ. عِسِرَيِلَكَيٍ نَشَ عٍ فِ، عَ فبٍفبٍ نَشَ قَشَ فِلِبٌوَ فٍيَ قَ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قِلِسِتَكَيٍ نَشَ بِرَ سْلُ نُن عَ شَ دِيٍ قْشْ رَ، هَن عٍ يٌنَتَن، عَبِنَدَبٌ، نُن مَلَكِسُوَ قَ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فٍرٍ نَشَ شْرْشْ. تَنبّ ندٍ نَشَ سْلُ سْشْ عَ حَا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عَ قَلَ عَ شَ فٍرٍ سٌسٍ مَشَنِنيِ بّ، «ﭑ قَشَ عِ شَ سَنتِدّفّمَ رَ، عَلَكٌ يِ فَانتَرٍيٍ نَشَ ﭑ نَيَافِ.» كْنْ نَ شّمّ مُ سُو سَ نَ رَبَدٍ. نَ نَ عَ رَ، سْلُ نَشَ عَ يّتّ قَشَ عَ شَ سَنتِدّفّمَ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فٍرٍ سٌسٍ مَشَنِنيِ تٌ نَ تٌ، عَ قَن نَشَ عَ يّتّ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لُ نُن عَ شَ دِ سَشَنيِ قَشَ نَ كِ نّ. عَ شَ دٍنبَيَ بِرِن نَشَ لَاشِرَ تّمُي كٍ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كَيٍ، نَشٍيٍ نُ سَبَتِشِ فٍيَ لَنبَنيِ، عٍ تٌ عَ كٌلٌن عَ سْورِيٍ نَ عٍ فِقٍ، سْلُ نُن عَ شَ دِيٍ بَرَ قَشَ، عٍ قَن نَشَ عٍ فِ. قِلِسِتَكَيٍ عٍ شَ تَايٍ بِرِن سْتْ نَ كِ نّ.]]></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2026-06-15T08:25:34Z</dcterms:created>
  <dcterms:modified xsi:type="dcterms:W3CDTF">2026-06-15T08:25:34Z</dcterms:modified>
  <dc:title>Bible.com.au: يُدَيَ مَنفّيٍ ١ 10:1-14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