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slide" Target="slides/slide54.xml"/>
  <Relationship Id="rId57" Type="http://schemas.openxmlformats.org/officeDocument/2006/relationships/slide" Target="slides/slide55.xml"/>
  <Relationship Id="rId58" Type="http://schemas.openxmlformats.org/officeDocument/2006/relationships/slide" Target="slides/slide56.xml"/>
  <Relationship Id="rId59" Type="http://schemas.openxmlformats.org/officeDocument/2006/relationships/slide" Target="slides/slide57.xml"/>
  <Relationship Id="rId60" Type="http://schemas.openxmlformats.org/officeDocument/2006/relationships/presProps" Target="presProps.xml"/>
  <Relationship Id="rId61" Type="http://schemas.openxmlformats.org/officeDocument/2006/relationships/viewProps" Target="viewProps.xml"/>
  <Relationship Id="rId6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0667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ُدَيَ مَنفّيٍ ١ 1:1-5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هَمِ شَ دِيٍ نَن يَ؛ كُسِ، مِسِرَيِمِ، ثُتِ، نُن كَنَان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ُسِ شَ دِيٍ نَن يَ؛ سٍبَ، شَوِلَ، سَبَتَ، رَامَ، نُن سَبِتٍكَ. رَامَ شَ دِيٍ نَن يَ؛ سٍيبَ نُن دٍدَن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ُسِ نَشَ نِمِرٌدِ بَرِ، نَشَن قِندِ فٍرٍ سٌي سِنفٍ رَ عَدَ مَدِيٍ تَفِ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سِرَيِمِ نَشَ دِيٍ سْتْ، نَشٍيٍ قِندِشِ لُدُكَيٍ، عَنَمِكَيٍ، لٍهَبَكَيٍ، نَقَتُكَيٍ،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ثَتِرُ سُكَيٍ، كَسَلُشُكَيٍ، نُن كَقَتٌرٌكَيٍ رَ. قِلِسِتَكَيٍ بٍنبَ نَ كَقَتٌرٌ نَن نَ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َنَان نَشَ دِيٍ سْتْ، نَشٍيٍ قِندِشِ سِدْنكَيٍ، شِتِكَيٍ،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ٍبُسُكَيٍ، عَمٌرِكَيٍ، فِرِفَسَكَيٍ،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هِوِكَيٍ، عَرَكَكَيٍ، سِنِكَيٍ،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رَوَدَكَيٍ، سٍمَرَكَيٍ، نُن شَمَتَكَيٍ رَ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سٍمِ شَ دِيٍ نَن يَ؛ عٍلَمَ، عَسُرِ، عَرَقَشَدِ، لُدُ، نُن عَرَ مِ. عَرَ مِ شَ دِيٍ نَن يَ؛ عُسُ، شُلُ، فٍتٍرِ، نُن مٍسٍكِ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بٍنبَ عَدَ مَ هَن عَننَبِ عِبُرَهِمَقٍ قْلْ قْلّ ٥‏؛١ ٬ ٣٢، ١٠‏؛١ ٬ ٣٢، ١١‏؛١٠ ٬ ٣٢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رَقَشَدِ نَشَ سٍلَ سْتْ. سٍلَ نَشَ عٍبٍرِ سْتْ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بٍرِ نَشَ دِ شّمّ قِرِن سْتْ. كٍرٍن شِلِ ثٍلٍفِ بَرِ مَ بْشِ عِتَشُنشِ عَ شَ وَشَتِ. عَ قِرِن ندٍ شِلِ يٌكَتَن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ٌكَتَن شَ دِيٍ نَن يَ؛ عَلٌمٌدَدِ، سٍلٍقَ، شَسَرَ مَوٍتٍ، يٍرَ،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هَدٌرَ مِ، عُسَلِ، دِكِلَ،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ٌبَلَ، عَبِمَيٍلٍ، سٍيبَ، عٌقِرِ، شَوِلَ، نُن يٌبَبٌ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ٌكَتَن شَ دِيٍ نَن نَ كِ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سٍمِ نَشَ عَرَقَشَدِ سْتْ. عَرَقَشَدِ نَشَ سٍلَ سْتْ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سٍلَ نَشَ عٍبٍرِ سْتْ. عٍبٍرِ نَشَ ثٍلٍفِ سْتْ. ثٍلٍفِ نَشَ رٍوُ سْتْ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رٍوُ نَشَ سٍرُفُ سْتْ. سٍرُفُ نَشَ نَشٌرِ سْتْ. نَشٌرِ نَشَ تٍرَ سْتْ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تٍرَ نَشَ عِبُرَ مَ سْتْ نَشَن قِندِ عِبُرَهِمَ رَ.عَننَبِ عِبُرَهِمَ شَ دِيٍقٍ قْلْ قْلّ ٢٥‏؛١ ٬ ٤، ١٢ ٬ ١٦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دَ مَ نَشَ سٍتِ سْتْ. سٍتِ نَشَ عٍنٌسِ سْتْ. عٍنٌسِ نَشَ كٍنَن سْتْ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بُرَهِمَ شَ دِيٍ نَن يَ؛ عِسِيَفَ نُن سُمَيِلَ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سُمَيِلَ شَ دِيٍ نَن يَ؛ سُمَيِلَ شَ دِ سِنفٍ نٍبَيٌتِ، كٍدَرِ، عَدَبٍيلِ، مِبِسَمِ،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سٍمَ، دُ مَ، مَسَ، هَدَدَ، تٍمَ،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ٍتُرِ، نَقِسِ، نُن كٍدٍ مَ. سُمَيِلَ شَ دِيٍ نَن نَ كِ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بُرَهِمَ شَ كٌنيِ فِنّ كٍتُرَ شَ دِيٍ نَن يَ عَ نَشٍيٍ بَرِ عِبُرَهِمَ بّ؛ سِمِرَن، يٌكٌسَن، مٍدَن، مَدِيَن، يِسٍبَكِ، نُن سُووَ. يٌكٌسَن نَشَ سٍيبَ نُن دٍدَن سْتْ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َدِيَن نَشَ عٍقَ، عٍقٍرٍ، شَنْكِ، عَبِدَ، نُن عٍلِدَا سْتْ. يِ دِيٍ بِرِن قَتَنشِ كٍتُرَ نَن نَ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بُرَهِمَ نَشَ عِسِيَفَ سْتْ. عِسِيَفَ شَ دِيٍ نَن يَ؛ عٍسَيُ نُن عِسِرَيِلَ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سَيُ شَ دِيٍ نَن يَ؛ عٍلِقَسِ، رٍيُوٍلِ، يٍيُسُ، يَلَمِ، نُن كٌرَ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لِقَسِ شَ دِيٍ نَن يَ؛ تٍمَن، عٌمَرُ، سٍقِ، فَتَمِ، كٍنَسِ، تِمِنَ، نُن عَمَلّكِ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رٍيُوٍلِ شَ دِيٍ نَن يَ؛ نَشَتِ، سٍرَ، سَامَ، نُن مِسَ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ٍنَن نَشَ مَهَلَلٍلِ سْتْ. مَهَلَلٍلِ نَشَ يٍرٍدِ سْتْ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سٍيِرِ شَ دِيٍ نَن يَ؛ لٌتَن، سٌبَلِ، سِبٍيٌن، عَنَ، دِ سٌن، عٍسٍرِ، نُن دِ سَن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لٌتَن شَ دِيٍ نَن يَ؛ شٌرِ نُن هٌمَمِ. لٌتَن مَافِنّ شِلِ تِمِنَ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سٌبَلِ شَ دِيٍ نَن يَ؛ عَلِبَن، مَنَشَتِ، عٍبَلِ، سٍقِ، نُن عٌنَن. سِبٍيٌن شَ دِيٍ نَن يَ؛ عَيَ نُن عَنَ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نَ شَ دِ شِلِ دِ سٌن. دِ سٌن شَ دِيٍ نَن يَ؛ شٍمٍدَن، عٍسٍبَن، يِتِرَن، نُن كٍرَن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سٍرِ شَ دِيٍ نَن يَ؛ بِلِهَن، سَاوَن، يَاكَن. دِ سَن شَ دِيٍ نَن يَ؛ عُسُ نُن عَرَن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َنفّيٍ نَن يَ نَشٍيٍ بَرَ عٍدٌن بْشِ يَمَرِ بٍينُ عِسِرَيِلَكَيٍ شَ مَنفّ ندٍ سْتْ؛ بٍيٌرِ شَ دِ بٍلَ، نَشَن كٍلِشِ دِنهَبَ تَا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بٍلَ تٌ قَشَ، سٍرَ شَ دِ يٌبَبٌ، نَشَن كٍلِشِ بٌسَرَ، نَشَ بْشِ يَمَرِ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ٌبَبٌ تٌ قَشَ، شُسَمَ، نَشَن كٍلِشِ تٍمَن، نَشَ بْشِ يَمَرِ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ُسَمَ تٌ قَشَ، بٍدَدَ شَ دِ هَدَدَ، نَشَن نُ بَرَ مَدِيَنكَيٍ بْنبْ مٌوَبَ بْشِ مَ، نَشَ بْشِ يَمَرِ. عَ كٍلِشِ عَبِتِ تَا نّ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هَدَدَ تٌ قَشَ، مَسَرٍكَ سَمَلَ نَشَ بْشِ يَمَرِ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ٍرٍدِ نَشَ عٍنٌكِ سْتْ. عٍنٌكِ نَشَ مٍتُسٍلَ سْتْ. مٍتُسٍلَ نَشَ لٍمٍكِ سْتْ.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سَمَلَ تٌ قَشَ، سَوُلُ نَشَن كٍلِشِ رٍهٌبٌتِ، تَا نَشَن نَ شُرٍ دّ رَ، نَشَ بْشِ يَمَرِ.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سَوُلُ تٌ قَشَ، عَكِبٌرِ شَ دِ بَلِ شَنَن نَشَ بْشِ يَمَرِ.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بَلِ شَنَن تٌ قَشَ، هَدَدَ، نَشَن كٍلِشِ ثَوُ، نَشَ بْشِ يَمَرِ. عَ شَ فِنّ شِلِ مٍهٍتَبٍلِ. نَ نفَ شِلِ مَتِرّدِ، عَ مَمَ شِلِ مٍسَهَبِ.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هَدَدَ قَن نَشَ قَشَ.عٍدٌن مَنفّيٍ نَن يَ؛ تِمِنَ، عَلِبَ، يٍتٍتِ،]]>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ٌهٌلِبَمَ، عٍلَ، ثِنٌن،]]>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ٍنَسِ، تٍمَن، مِبِسَرِ،]]>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َفَدِيّلِ، نُن عِرَ مِ. عٍدٌن مَنفّيٍ نَن نَ كِ.]]>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لٍمٍكِ نَشَ نُهَ سْتْ. نُهَ نَشَ دِ شّمّ سَشَن سْتْ؛ سٍمِ، هَمِ، نُن يٍقٍتِ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ٍقٍتِ شَ دِيٍ نَن يَ؛ فٌمٍرِ، مَفٌفٌ، مَدَيِ، يَوَنِ، تُبَلِ، مٍسٍكِ، نُن تِرَ سِ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فٌمٍرِ شَ دِيٍ نَن يَ؛ عَسِكٍنَسِ، رِقَتِ، نُن تٌفَرَ مَ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َوَنِ شَ دِيٍ نَن يَ؛ عٍلِسَهَ، تَرَ سِسِ، كِتِمِ، نُن رٌدَنِمِ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3">
  <a:themeElements>
    <a:clrScheme name="Theme6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2026-06-13T22:40:02Z</dcterms:created>
  <dcterms:modified xsi:type="dcterms:W3CDTF">2026-06-13T22:40:02Z</dcterms:modified>
  <dc:title>Bible.com.au: يُدَيَ مَنفّيٍ ١ 1:1-54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